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7"/>
  </p:notesMasterIdLst>
  <p:sldIdLst>
    <p:sldId id="273" r:id="rId2"/>
    <p:sldId id="274" r:id="rId3"/>
    <p:sldId id="275" r:id="rId4"/>
    <p:sldId id="268" r:id="rId5"/>
    <p:sldId id="276" r:id="rId6"/>
    <p:sldId id="277" r:id="rId7"/>
    <p:sldId id="278" r:id="rId8"/>
    <p:sldId id="272" r:id="rId9"/>
    <p:sldId id="279" r:id="rId10"/>
    <p:sldId id="280" r:id="rId11"/>
    <p:sldId id="281" r:id="rId12"/>
    <p:sldId id="282" r:id="rId13"/>
    <p:sldId id="283" r:id="rId14"/>
    <p:sldId id="288" r:id="rId15"/>
    <p:sldId id="290" r:id="rId16"/>
    <p:sldId id="289" r:id="rId17"/>
    <p:sldId id="291" r:id="rId18"/>
    <p:sldId id="292" r:id="rId19"/>
    <p:sldId id="294" r:id="rId20"/>
    <p:sldId id="295" r:id="rId21"/>
    <p:sldId id="296" r:id="rId22"/>
    <p:sldId id="297" r:id="rId23"/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7" r:id="rId33"/>
    <p:sldId id="269" r:id="rId34"/>
    <p:sldId id="270" r:id="rId35"/>
    <p:sldId id="265" r:id="rId36"/>
    <p:sldId id="271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305" r:id="rId45"/>
    <p:sldId id="306" r:id="rId46"/>
    <p:sldId id="307" r:id="rId47"/>
    <p:sldId id="308" r:id="rId48"/>
    <p:sldId id="309" r:id="rId49"/>
    <p:sldId id="310" r:id="rId50"/>
    <p:sldId id="311" r:id="rId51"/>
    <p:sldId id="312" r:id="rId52"/>
    <p:sldId id="313" r:id="rId53"/>
    <p:sldId id="314" r:id="rId54"/>
    <p:sldId id="315" r:id="rId55"/>
    <p:sldId id="316" r:id="rId5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priya aleti" userId="659441b40b46a27c" providerId="LiveId" clId="{8A258920-79B5-42D4-964C-4C55E21B7333}"/>
    <pc:docChg chg="undo custSel addSld delSld modSld sldOrd">
      <pc:chgData name="supriya aleti" userId="659441b40b46a27c" providerId="LiveId" clId="{8A258920-79B5-42D4-964C-4C55E21B7333}" dt="2021-11-30T06:01:15.808" v="377"/>
      <pc:docMkLst>
        <pc:docMk/>
      </pc:docMkLst>
      <pc:sldChg chg="modSp mod">
        <pc:chgData name="supriya aleti" userId="659441b40b46a27c" providerId="LiveId" clId="{8A258920-79B5-42D4-964C-4C55E21B7333}" dt="2021-11-30T05:40:26.138" v="143" actId="122"/>
        <pc:sldMkLst>
          <pc:docMk/>
          <pc:sldMk cId="3576821580" sldId="256"/>
        </pc:sldMkLst>
        <pc:spChg chg="mod">
          <ac:chgData name="supriya aleti" userId="659441b40b46a27c" providerId="LiveId" clId="{8A258920-79B5-42D4-964C-4C55E21B7333}" dt="2021-11-30T05:40:26.138" v="143" actId="122"/>
          <ac:spMkLst>
            <pc:docMk/>
            <pc:sldMk cId="3576821580" sldId="256"/>
            <ac:spMk id="2" creationId="{00000000-0000-0000-0000-000000000000}"/>
          </ac:spMkLst>
        </pc:spChg>
      </pc:sldChg>
      <pc:sldChg chg="addSp delSp modSp">
        <pc:chgData name="supriya aleti" userId="659441b40b46a27c" providerId="LiveId" clId="{8A258920-79B5-42D4-964C-4C55E21B7333}" dt="2021-11-30T05:56:58.484" v="332"/>
        <pc:sldMkLst>
          <pc:docMk/>
          <pc:sldMk cId="1154842136" sldId="265"/>
        </pc:sldMkLst>
        <pc:graphicFrameChg chg="add del mod">
          <ac:chgData name="supriya aleti" userId="659441b40b46a27c" providerId="LiveId" clId="{8A258920-79B5-42D4-964C-4C55E21B7333}" dt="2021-11-30T05:56:58.484" v="332"/>
          <ac:graphicFrameMkLst>
            <pc:docMk/>
            <pc:sldMk cId="1154842136" sldId="265"/>
            <ac:graphicFrameMk id="3" creationId="{EAEB1DA6-B129-4401-8D84-25203FCC3357}"/>
          </ac:graphicFrameMkLst>
        </pc:graphicFrameChg>
      </pc:sldChg>
      <pc:sldChg chg="add modTransition">
        <pc:chgData name="supriya aleti" userId="659441b40b46a27c" providerId="LiveId" clId="{8A258920-79B5-42D4-964C-4C55E21B7333}" dt="2021-11-30T05:26:20.809" v="15"/>
        <pc:sldMkLst>
          <pc:docMk/>
          <pc:sldMk cId="0" sldId="268"/>
        </pc:sldMkLst>
      </pc:sldChg>
      <pc:sldChg chg="addSp delSp modSp mod">
        <pc:chgData name="supriya aleti" userId="659441b40b46a27c" providerId="LiveId" clId="{8A258920-79B5-42D4-964C-4C55E21B7333}" dt="2021-11-30T06:01:15.808" v="377"/>
        <pc:sldMkLst>
          <pc:docMk/>
          <pc:sldMk cId="3350861383" sldId="271"/>
        </pc:sldMkLst>
        <pc:spChg chg="mod">
          <ac:chgData name="supriya aleti" userId="659441b40b46a27c" providerId="LiveId" clId="{8A258920-79B5-42D4-964C-4C55E21B7333}" dt="2021-11-30T05:49:21.530" v="330" actId="20577"/>
          <ac:spMkLst>
            <pc:docMk/>
            <pc:sldMk cId="3350861383" sldId="271"/>
            <ac:spMk id="2" creationId="{00000000-0000-0000-0000-000000000000}"/>
          </ac:spMkLst>
        </pc:spChg>
        <pc:spChg chg="mod">
          <ac:chgData name="supriya aleti" userId="659441b40b46a27c" providerId="LiveId" clId="{8A258920-79B5-42D4-964C-4C55E21B7333}" dt="2021-11-30T05:48:45.290" v="329" actId="115"/>
          <ac:spMkLst>
            <pc:docMk/>
            <pc:sldMk cId="3350861383" sldId="271"/>
            <ac:spMk id="3" creationId="{00000000-0000-0000-0000-000000000000}"/>
          </ac:spMkLst>
        </pc:spChg>
        <pc:graphicFrameChg chg="add del mod">
          <ac:chgData name="supriya aleti" userId="659441b40b46a27c" providerId="LiveId" clId="{8A258920-79B5-42D4-964C-4C55E21B7333}" dt="2021-11-30T06:01:15.808" v="377"/>
          <ac:graphicFrameMkLst>
            <pc:docMk/>
            <pc:sldMk cId="3350861383" sldId="271"/>
            <ac:graphicFrameMk id="4" creationId="{D36236B2-11E9-4A59-87BC-20D16E73079B}"/>
          </ac:graphicFrameMkLst>
        </pc:graphicFrameChg>
      </pc:sldChg>
      <pc:sldChg chg="new del">
        <pc:chgData name="supriya aleti" userId="659441b40b46a27c" providerId="LiveId" clId="{8A258920-79B5-42D4-964C-4C55E21B7333}" dt="2021-11-30T05:25:32.398" v="12" actId="47"/>
        <pc:sldMkLst>
          <pc:docMk/>
          <pc:sldMk cId="695881936" sldId="272"/>
        </pc:sldMkLst>
      </pc:sldChg>
      <pc:sldChg chg="add modTransition">
        <pc:chgData name="supriya aleti" userId="659441b40b46a27c" providerId="LiveId" clId="{8A258920-79B5-42D4-964C-4C55E21B7333}" dt="2021-11-30T05:27:21.519" v="20"/>
        <pc:sldMkLst>
          <pc:docMk/>
          <pc:sldMk cId="2534434888" sldId="272"/>
        </pc:sldMkLst>
      </pc:sldChg>
      <pc:sldChg chg="add modTransition setBg">
        <pc:chgData name="supriya aleti" userId="659441b40b46a27c" providerId="LiveId" clId="{8A258920-79B5-42D4-964C-4C55E21B7333}" dt="2021-11-30T05:25:26.538" v="11"/>
        <pc:sldMkLst>
          <pc:docMk/>
          <pc:sldMk cId="0" sldId="273"/>
        </pc:sldMkLst>
      </pc:sldChg>
      <pc:sldChg chg="add modTransition">
        <pc:chgData name="supriya aleti" userId="659441b40b46a27c" providerId="LiveId" clId="{8A258920-79B5-42D4-964C-4C55E21B7333}" dt="2021-11-30T05:25:50.469" v="13"/>
        <pc:sldMkLst>
          <pc:docMk/>
          <pc:sldMk cId="0" sldId="274"/>
        </pc:sldMkLst>
      </pc:sldChg>
      <pc:sldChg chg="add modTransition">
        <pc:chgData name="supriya aleti" userId="659441b40b46a27c" providerId="LiveId" clId="{8A258920-79B5-42D4-964C-4C55E21B7333}" dt="2021-11-30T05:26:03.239" v="14"/>
        <pc:sldMkLst>
          <pc:docMk/>
          <pc:sldMk cId="0" sldId="275"/>
        </pc:sldMkLst>
      </pc:sldChg>
      <pc:sldChg chg="add modTransition">
        <pc:chgData name="supriya aleti" userId="659441b40b46a27c" providerId="LiveId" clId="{8A258920-79B5-42D4-964C-4C55E21B7333}" dt="2021-11-30T05:26:39.506" v="16"/>
        <pc:sldMkLst>
          <pc:docMk/>
          <pc:sldMk cId="3255883217" sldId="276"/>
        </pc:sldMkLst>
      </pc:sldChg>
      <pc:sldChg chg="add modTransition">
        <pc:chgData name="supriya aleti" userId="659441b40b46a27c" providerId="LiveId" clId="{8A258920-79B5-42D4-964C-4C55E21B7333}" dt="2021-11-30T05:26:54.322" v="17"/>
        <pc:sldMkLst>
          <pc:docMk/>
          <pc:sldMk cId="3995435567" sldId="277"/>
        </pc:sldMkLst>
      </pc:sldChg>
      <pc:sldChg chg="modSp add mod modTransition">
        <pc:chgData name="supriya aleti" userId="659441b40b46a27c" providerId="LiveId" clId="{8A258920-79B5-42D4-964C-4C55E21B7333}" dt="2021-11-30T05:27:09.359" v="19" actId="27636"/>
        <pc:sldMkLst>
          <pc:docMk/>
          <pc:sldMk cId="3763002380" sldId="278"/>
        </pc:sldMkLst>
        <pc:spChg chg="mod">
          <ac:chgData name="supriya aleti" userId="659441b40b46a27c" providerId="LiveId" clId="{8A258920-79B5-42D4-964C-4C55E21B7333}" dt="2021-11-30T05:27:09.359" v="19" actId="27636"/>
          <ac:spMkLst>
            <pc:docMk/>
            <pc:sldMk cId="3763002380" sldId="278"/>
            <ac:spMk id="9" creationId="{3A08C39E-1E64-40B6-8938-D6EC71586F1C}"/>
          </ac:spMkLst>
        </pc:spChg>
      </pc:sldChg>
      <pc:sldChg chg="add modTransition">
        <pc:chgData name="supriya aleti" userId="659441b40b46a27c" providerId="LiveId" clId="{8A258920-79B5-42D4-964C-4C55E21B7333}" dt="2021-11-30T05:27:34.969" v="21"/>
        <pc:sldMkLst>
          <pc:docMk/>
          <pc:sldMk cId="2009599094" sldId="279"/>
        </pc:sldMkLst>
      </pc:sldChg>
      <pc:sldChg chg="add modTransition">
        <pc:chgData name="supriya aleti" userId="659441b40b46a27c" providerId="LiveId" clId="{8A258920-79B5-42D4-964C-4C55E21B7333}" dt="2021-11-30T05:27:45.799" v="22"/>
        <pc:sldMkLst>
          <pc:docMk/>
          <pc:sldMk cId="74050766" sldId="280"/>
        </pc:sldMkLst>
      </pc:sldChg>
      <pc:sldChg chg="addSp delSp modSp add mod modTransition">
        <pc:chgData name="supriya aleti" userId="659441b40b46a27c" providerId="LiveId" clId="{8A258920-79B5-42D4-964C-4C55E21B7333}" dt="2021-11-30T05:30:52.767" v="30" actId="14100"/>
        <pc:sldMkLst>
          <pc:docMk/>
          <pc:sldMk cId="3254684310" sldId="281"/>
        </pc:sldMkLst>
        <pc:spChg chg="add del mod">
          <ac:chgData name="supriya aleti" userId="659441b40b46a27c" providerId="LiveId" clId="{8A258920-79B5-42D4-964C-4C55E21B7333}" dt="2021-11-30T05:30:41.747" v="27"/>
          <ac:spMkLst>
            <pc:docMk/>
            <pc:sldMk cId="3254684310" sldId="281"/>
            <ac:spMk id="4" creationId="{E922B313-461E-4EF9-AB57-F71ADCBC4AE7}"/>
          </ac:spMkLst>
        </pc:spChg>
        <pc:picChg chg="del mod">
          <ac:chgData name="supriya aleti" userId="659441b40b46a27c" providerId="LiveId" clId="{8A258920-79B5-42D4-964C-4C55E21B7333}" dt="2021-11-30T05:30:39.688" v="26" actId="478"/>
          <ac:picMkLst>
            <pc:docMk/>
            <pc:sldMk cId="3254684310" sldId="281"/>
            <ac:picMk id="5" creationId="{B0555589-7830-4C6F-95F9-656D3941CDDE}"/>
          </ac:picMkLst>
        </pc:picChg>
        <pc:picChg chg="add mod">
          <ac:chgData name="supriya aleti" userId="659441b40b46a27c" providerId="LiveId" clId="{8A258920-79B5-42D4-964C-4C55E21B7333}" dt="2021-11-30T05:30:52.767" v="30" actId="14100"/>
          <ac:picMkLst>
            <pc:docMk/>
            <pc:sldMk cId="3254684310" sldId="281"/>
            <ac:picMk id="7" creationId="{4EECB7D0-EECE-4B3F-822E-D0BB83E67E07}"/>
          </ac:picMkLst>
        </pc:picChg>
      </pc:sldChg>
      <pc:sldChg chg="addSp delSp modSp new mod">
        <pc:chgData name="supriya aleti" userId="659441b40b46a27c" providerId="LiveId" clId="{8A258920-79B5-42D4-964C-4C55E21B7333}" dt="2021-11-30T05:32:52.258" v="73" actId="14100"/>
        <pc:sldMkLst>
          <pc:docMk/>
          <pc:sldMk cId="2039022481" sldId="282"/>
        </pc:sldMkLst>
        <pc:spChg chg="mod">
          <ac:chgData name="supriya aleti" userId="659441b40b46a27c" providerId="LiveId" clId="{8A258920-79B5-42D4-964C-4C55E21B7333}" dt="2021-11-30T05:32:43.469" v="71" actId="1076"/>
          <ac:spMkLst>
            <pc:docMk/>
            <pc:sldMk cId="2039022481" sldId="282"/>
            <ac:spMk id="2" creationId="{B4A30D5A-F996-46B0-A342-DDC63E3E8BC8}"/>
          </ac:spMkLst>
        </pc:spChg>
        <pc:spChg chg="del">
          <ac:chgData name="supriya aleti" userId="659441b40b46a27c" providerId="LiveId" clId="{8A258920-79B5-42D4-964C-4C55E21B7333}" dt="2021-11-30T05:32:05.988" v="61"/>
          <ac:spMkLst>
            <pc:docMk/>
            <pc:sldMk cId="2039022481" sldId="282"/>
            <ac:spMk id="3" creationId="{FEBDE668-0D65-4502-817E-5931281340CE}"/>
          </ac:spMkLst>
        </pc:spChg>
        <pc:picChg chg="add mod">
          <ac:chgData name="supriya aleti" userId="659441b40b46a27c" providerId="LiveId" clId="{8A258920-79B5-42D4-964C-4C55E21B7333}" dt="2021-11-30T05:32:52.258" v="73" actId="14100"/>
          <ac:picMkLst>
            <pc:docMk/>
            <pc:sldMk cId="2039022481" sldId="282"/>
            <ac:picMk id="4" creationId="{F7FA962E-8804-4C3E-809C-382F7516C970}"/>
          </ac:picMkLst>
        </pc:picChg>
      </pc:sldChg>
      <pc:sldChg chg="addSp delSp modSp new mod">
        <pc:chgData name="supriya aleti" userId="659441b40b46a27c" providerId="LiveId" clId="{8A258920-79B5-42D4-964C-4C55E21B7333}" dt="2021-11-30T05:35:28.273" v="81" actId="14100"/>
        <pc:sldMkLst>
          <pc:docMk/>
          <pc:sldMk cId="89423728" sldId="283"/>
        </pc:sldMkLst>
        <pc:spChg chg="del">
          <ac:chgData name="supriya aleti" userId="659441b40b46a27c" providerId="LiveId" clId="{8A258920-79B5-42D4-964C-4C55E21B7333}" dt="2021-11-30T05:35:20.864" v="79" actId="478"/>
          <ac:spMkLst>
            <pc:docMk/>
            <pc:sldMk cId="89423728" sldId="283"/>
            <ac:spMk id="2" creationId="{20AC5F5F-75EE-4810-8296-930614C04CA9}"/>
          </ac:spMkLst>
        </pc:spChg>
        <pc:spChg chg="del">
          <ac:chgData name="supriya aleti" userId="659441b40b46a27c" providerId="LiveId" clId="{8A258920-79B5-42D4-964C-4C55E21B7333}" dt="2021-11-30T05:35:05.069" v="77"/>
          <ac:spMkLst>
            <pc:docMk/>
            <pc:sldMk cId="89423728" sldId="283"/>
            <ac:spMk id="3" creationId="{9B163D55-0EC6-4D7F-A4CB-9AFCD3470AA0}"/>
          </ac:spMkLst>
        </pc:spChg>
        <pc:picChg chg="add mod">
          <ac:chgData name="supriya aleti" userId="659441b40b46a27c" providerId="LiveId" clId="{8A258920-79B5-42D4-964C-4C55E21B7333}" dt="2021-11-30T05:35:28.273" v="81" actId="14100"/>
          <ac:picMkLst>
            <pc:docMk/>
            <pc:sldMk cId="89423728" sldId="283"/>
            <ac:picMk id="5" creationId="{EA25E2AB-B01E-4D27-AB5D-CB3F71BDC244}"/>
          </ac:picMkLst>
        </pc:picChg>
      </pc:sldChg>
      <pc:sldChg chg="modSp add mod modTransition">
        <pc:chgData name="supriya aleti" userId="659441b40b46a27c" providerId="LiveId" clId="{8A258920-79B5-42D4-964C-4C55E21B7333}" dt="2021-11-30T05:33:25.583" v="76" actId="1076"/>
        <pc:sldMkLst>
          <pc:docMk/>
          <pc:sldMk cId="4090435398" sldId="288"/>
        </pc:sldMkLst>
        <pc:picChg chg="mod">
          <ac:chgData name="supriya aleti" userId="659441b40b46a27c" providerId="LiveId" clId="{8A258920-79B5-42D4-964C-4C55E21B7333}" dt="2021-11-30T05:33:25.583" v="76" actId="1076"/>
          <ac:picMkLst>
            <pc:docMk/>
            <pc:sldMk cId="4090435398" sldId="288"/>
            <ac:picMk id="3" creationId="{30A9902A-34CD-4A6F-9B0D-2F5E2B863E6A}"/>
          </ac:picMkLst>
        </pc:picChg>
      </pc:sldChg>
      <pc:sldChg chg="addSp modSp new mod">
        <pc:chgData name="supriya aleti" userId="659441b40b46a27c" providerId="LiveId" clId="{8A258920-79B5-42D4-964C-4C55E21B7333}" dt="2021-11-30T05:36:25.702" v="88" actId="1076"/>
        <pc:sldMkLst>
          <pc:docMk/>
          <pc:sldMk cId="1086254654" sldId="289"/>
        </pc:sldMkLst>
        <pc:picChg chg="add mod">
          <ac:chgData name="supriya aleti" userId="659441b40b46a27c" providerId="LiveId" clId="{8A258920-79B5-42D4-964C-4C55E21B7333}" dt="2021-11-30T05:36:25.702" v="88" actId="1076"/>
          <ac:picMkLst>
            <pc:docMk/>
            <pc:sldMk cId="1086254654" sldId="289"/>
            <ac:picMk id="2" creationId="{F5D5692D-AEAF-4628-9E9B-EAAC75209F66}"/>
          </ac:picMkLst>
        </pc:picChg>
      </pc:sldChg>
      <pc:sldChg chg="modSp add mod ord modTransition">
        <pc:chgData name="supriya aleti" userId="659441b40b46a27c" providerId="LiveId" clId="{8A258920-79B5-42D4-964C-4C55E21B7333}" dt="2021-11-30T05:36:00.933" v="86" actId="1076"/>
        <pc:sldMkLst>
          <pc:docMk/>
          <pc:sldMk cId="1059581345" sldId="290"/>
        </pc:sldMkLst>
        <pc:picChg chg="mod">
          <ac:chgData name="supriya aleti" userId="659441b40b46a27c" providerId="LiveId" clId="{8A258920-79B5-42D4-964C-4C55E21B7333}" dt="2021-11-30T05:36:00.933" v="86" actId="1076"/>
          <ac:picMkLst>
            <pc:docMk/>
            <pc:sldMk cId="1059581345" sldId="290"/>
            <ac:picMk id="3" creationId="{7E8EDB64-699A-48F1-957D-998045CCE344}"/>
          </ac:picMkLst>
        </pc:picChg>
      </pc:sldChg>
      <pc:sldChg chg="addSp modSp new mod">
        <pc:chgData name="supriya aleti" userId="659441b40b46a27c" providerId="LiveId" clId="{8A258920-79B5-42D4-964C-4C55E21B7333}" dt="2021-11-30T05:36:50.241" v="92" actId="14100"/>
        <pc:sldMkLst>
          <pc:docMk/>
          <pc:sldMk cId="3397989771" sldId="291"/>
        </pc:sldMkLst>
        <pc:picChg chg="add mod">
          <ac:chgData name="supriya aleti" userId="659441b40b46a27c" providerId="LiveId" clId="{8A258920-79B5-42D4-964C-4C55E21B7333}" dt="2021-11-30T05:36:50.241" v="92" actId="14100"/>
          <ac:picMkLst>
            <pc:docMk/>
            <pc:sldMk cId="3397989771" sldId="291"/>
            <ac:picMk id="2" creationId="{CB2AD399-FCB8-4A92-BF37-4D0CFE5C0C90}"/>
          </ac:picMkLst>
        </pc:picChg>
      </pc:sldChg>
      <pc:sldChg chg="addSp modSp new mod">
        <pc:chgData name="supriya aleti" userId="659441b40b46a27c" providerId="LiveId" clId="{8A258920-79B5-42D4-964C-4C55E21B7333}" dt="2021-11-30T05:37:13.498" v="95" actId="1076"/>
        <pc:sldMkLst>
          <pc:docMk/>
          <pc:sldMk cId="1631509966" sldId="292"/>
        </pc:sldMkLst>
        <pc:picChg chg="add mod">
          <ac:chgData name="supriya aleti" userId="659441b40b46a27c" providerId="LiveId" clId="{8A258920-79B5-42D4-964C-4C55E21B7333}" dt="2021-11-30T05:37:13.498" v="95" actId="1076"/>
          <ac:picMkLst>
            <pc:docMk/>
            <pc:sldMk cId="1631509966" sldId="292"/>
            <ac:picMk id="2" creationId="{84398C35-2A9B-4218-996A-D4FFFE6B591A}"/>
          </ac:picMkLst>
        </pc:picChg>
      </pc:sldChg>
      <pc:sldChg chg="new del">
        <pc:chgData name="supriya aleti" userId="659441b40b46a27c" providerId="LiveId" clId="{8A258920-79B5-42D4-964C-4C55E21B7333}" dt="2021-11-30T05:39:31.683" v="103" actId="47"/>
        <pc:sldMkLst>
          <pc:docMk/>
          <pc:sldMk cId="3672619405" sldId="293"/>
        </pc:sldMkLst>
      </pc:sldChg>
      <pc:sldChg chg="add modTransition">
        <pc:chgData name="supriya aleti" userId="659441b40b46a27c" providerId="LiveId" clId="{8A258920-79B5-42D4-964C-4C55E21B7333}" dt="2021-11-30T05:38:32.524" v="97"/>
        <pc:sldMkLst>
          <pc:docMk/>
          <pc:sldMk cId="3211535635" sldId="294"/>
        </pc:sldMkLst>
      </pc:sldChg>
      <pc:sldChg chg="add ord modTransition">
        <pc:chgData name="supriya aleti" userId="659441b40b46a27c" providerId="LiveId" clId="{8A258920-79B5-42D4-964C-4C55E21B7333}" dt="2021-11-30T05:39:00.028" v="100"/>
        <pc:sldMkLst>
          <pc:docMk/>
          <pc:sldMk cId="3231019046" sldId="295"/>
        </pc:sldMkLst>
      </pc:sldChg>
      <pc:sldChg chg="add modTransition">
        <pc:chgData name="supriya aleti" userId="659441b40b46a27c" providerId="LiveId" clId="{8A258920-79B5-42D4-964C-4C55E21B7333}" dt="2021-11-30T05:39:14.436" v="101"/>
        <pc:sldMkLst>
          <pc:docMk/>
          <pc:sldMk cId="936102317" sldId="296"/>
        </pc:sldMkLst>
      </pc:sldChg>
      <pc:sldChg chg="add modTransition">
        <pc:chgData name="supriya aleti" userId="659441b40b46a27c" providerId="LiveId" clId="{8A258920-79B5-42D4-964C-4C55E21B7333}" dt="2021-11-30T05:39:29.239" v="102"/>
        <pc:sldMkLst>
          <pc:docMk/>
          <pc:sldMk cId="422953722" sldId="297"/>
        </pc:sldMkLst>
      </pc:sldChg>
      <pc:sldChg chg="addSp delSp modSp new del mod">
        <pc:chgData name="supriya aleti" userId="659441b40b46a27c" providerId="LiveId" clId="{8A258920-79B5-42D4-964C-4C55E21B7333}" dt="2021-11-30T06:01:14.205" v="376" actId="680"/>
        <pc:sldMkLst>
          <pc:docMk/>
          <pc:sldMk cId="4208496615" sldId="298"/>
        </pc:sldMkLst>
        <pc:spChg chg="add del">
          <ac:chgData name="supriya aleti" userId="659441b40b46a27c" providerId="LiveId" clId="{8A258920-79B5-42D4-964C-4C55E21B7333}" dt="2021-11-30T06:01:13.551" v="375" actId="478"/>
          <ac:spMkLst>
            <pc:docMk/>
            <pc:sldMk cId="4208496615" sldId="298"/>
            <ac:spMk id="2" creationId="{24692BB3-2246-492C-89BC-69EA8CF61510}"/>
          </ac:spMkLst>
        </pc:spChg>
        <pc:spChg chg="add del mod">
          <ac:chgData name="supriya aleti" userId="659441b40b46a27c" providerId="LiveId" clId="{8A258920-79B5-42D4-964C-4C55E21B7333}" dt="2021-11-30T06:01:12.931" v="374" actId="14100"/>
          <ac:spMkLst>
            <pc:docMk/>
            <pc:sldMk cId="4208496615" sldId="298"/>
            <ac:spMk id="3" creationId="{E5360CA6-AA5A-48C9-8595-65DAC7321F28}"/>
          </ac:spMkLst>
        </pc:spChg>
        <pc:graphicFrameChg chg="add del mod">
          <ac:chgData name="supriya aleti" userId="659441b40b46a27c" providerId="LiveId" clId="{8A258920-79B5-42D4-964C-4C55E21B7333}" dt="2021-11-30T06:01:10.576" v="372"/>
          <ac:graphicFrameMkLst>
            <pc:docMk/>
            <pc:sldMk cId="4208496615" sldId="298"/>
            <ac:graphicFrameMk id="4" creationId="{3B8AE986-C4FA-47B3-8E12-842FB44EFC03}"/>
          </ac:graphicFrameMkLst>
        </pc:graphicFrame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9B5B0C-487D-4FB3-B46D-063441D88BC0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8FD6CF-A2E6-49F5-B5EC-420D72DF9C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5348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3CC6B38D-8B7B-4AD3-BAE7-62F383406FE6}" type="slidenum">
              <a:rPr lang="en-US" smtClean="0">
                <a:latin typeface="Arial" pitchFamily="34" charset="0"/>
                <a:cs typeface="Arial" pitchFamily="34" charset="0"/>
              </a:rPr>
              <a:pPr/>
              <a:t>3</a:t>
            </a:fld>
            <a:endParaRPr lang="en-US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814D3D-C514-4F17-B26F-2E1AED5D65F0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798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0445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10890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9961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63112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52073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28972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7644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364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218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442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5785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8469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0994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917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7092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E3513-2753-44A5-8124-B28C89E83E61}" type="datetimeFigureOut">
              <a:rPr lang="en-IN" smtClean="0"/>
              <a:t>30-11-2021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6CDB815-A6DD-46DB-BD40-A47F6A4D8C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3810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piKrishnanM57/teampeakperformers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mailto:saikumar@gmail.com" TargetMode="External"/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mailto:saikumar@gmail.com" TargetMode="External"/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mailto:saikumar@gmail.com" TargetMode="External"/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mailto:saikumar@gmail.com" TargetMode="External"/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mailto:saikumar@gmail.com" TargetMode="External"/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mailto:saikumar@gmail.com" TargetMode="External"/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mailto:saikumar@gmail.com" TargetMode="External"/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mailto:saikumar@gmail.com" TargetMode="External"/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mailto:saikumar@gmail.com" TargetMode="External"/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mailto:saikumar@gmail.com" TargetMode="External"/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mailto:saikumar@gmail.com" TargetMode="External"/><Relationship Id="rId2" Type="http://schemas.openxmlformats.org/officeDocument/2006/relationships/hyperlink" Target="https://www.ecomdeveloper.com/designs/demoshop/index.php?route=account/register" TargetMode="Externa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0" y="1981201"/>
            <a:ext cx="8229600" cy="4144963"/>
          </a:xfrm>
        </p:spPr>
        <p:txBody>
          <a:bodyPr/>
          <a:lstStyle/>
          <a:p>
            <a:pPr algn="ctr" eaLnBrk="1" hangingPunct="1">
              <a:lnSpc>
                <a:spcPct val="80000"/>
              </a:lnSpc>
              <a:buFontTx/>
              <a:buNone/>
            </a:pPr>
            <a:endParaRPr lang="en-US" sz="2400" b="1" dirty="0"/>
          </a:p>
          <a:p>
            <a:pPr algn="ctr" eaLnBrk="1" hangingPunct="1">
              <a:lnSpc>
                <a:spcPct val="80000"/>
              </a:lnSpc>
              <a:buFontTx/>
              <a:buNone/>
            </a:pPr>
            <a:endParaRPr lang="en-US" sz="2400" b="1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b="1" dirty="0"/>
              <a:t>Prepared by: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b="1" dirty="0"/>
              <a:t>Supriya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b="1" dirty="0"/>
              <a:t>Gopi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b="1" dirty="0"/>
              <a:t>Lalith babu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b="1" dirty="0" err="1"/>
              <a:t>Madhumitha</a:t>
            </a:r>
            <a:endParaRPr lang="en-US" b="1" dirty="0"/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b="1" dirty="0"/>
              <a:t>Srinidhi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895601" y="304801"/>
            <a:ext cx="6274475" cy="1323439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4000" b="1" spc="50" dirty="0">
                <a:ln w="11430"/>
                <a:solidFill>
                  <a:srgbClr val="0070C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LIBRARY </a:t>
            </a:r>
          </a:p>
          <a:p>
            <a:pPr algn="ctr">
              <a:defRPr/>
            </a:pPr>
            <a:r>
              <a:rPr lang="en-US" sz="4000" b="1" spc="50" dirty="0">
                <a:ln w="11430"/>
                <a:solidFill>
                  <a:srgbClr val="0070C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MANAGEMENT SYSTEM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39078-C71C-4E42-8A67-04B0487AB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Security Requiremen</a:t>
            </a:r>
            <a:r>
              <a:rPr lang="en-IN" dirty="0"/>
              <a:t>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C91B0-CC1D-40E0-9883-4DAC517D4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Secured database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Depending upon the category of user the access rights are decided 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the user is an administrator then he can be able to modify the data , delete ,append etc.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 other users other than administrator only have the rights to retrieve the information about the database.</a:t>
            </a:r>
          </a:p>
        </p:txBody>
      </p:sp>
    </p:spTree>
    <p:extLst>
      <p:ext uri="{BB962C8B-B14F-4D97-AF65-F5344CB8AC3E}">
        <p14:creationId xmlns:p14="http://schemas.microsoft.com/office/powerpoint/2010/main" val="74050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F568E-9205-40F1-922C-6DED91756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Model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EECB7D0-EECE-4B3F-822E-D0BB83E67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932" y="1694329"/>
            <a:ext cx="8562434" cy="4347696"/>
          </a:xfrm>
        </p:spPr>
      </p:pic>
    </p:spTree>
    <p:extLst>
      <p:ext uri="{BB962C8B-B14F-4D97-AF65-F5344CB8AC3E}">
        <p14:creationId xmlns:p14="http://schemas.microsoft.com/office/powerpoint/2010/main" val="3254684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30D5A-F996-46B0-A342-DDC63E3E8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91670"/>
            <a:ext cx="8596668" cy="1320800"/>
          </a:xfrm>
        </p:spPr>
        <p:txBody>
          <a:bodyPr/>
          <a:lstStyle/>
          <a:p>
            <a:r>
              <a:rPr lang="en-IN" dirty="0"/>
              <a:t>Snapshots of code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FA962E-8804-4C3E-809C-382F7516C9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906" y="1267374"/>
            <a:ext cx="7476565" cy="550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0224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25E2AB-B01E-4D27-AB5D-CB3F71BDC2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36" y="762524"/>
            <a:ext cx="8416452" cy="5181076"/>
          </a:xfrm>
        </p:spPr>
      </p:pic>
    </p:spTree>
    <p:extLst>
      <p:ext uri="{BB962C8B-B14F-4D97-AF65-F5344CB8AC3E}">
        <p14:creationId xmlns:p14="http://schemas.microsoft.com/office/powerpoint/2010/main" val="89423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A9902A-34CD-4A6F-9B0D-2F5E2B863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37" y="718951"/>
            <a:ext cx="8416822" cy="54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4353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8EDB64-699A-48F1-957D-998045CCE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59" y="403412"/>
            <a:ext cx="8686800" cy="575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581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D5692D-AEAF-4628-9E9B-EAAC75209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42" y="826544"/>
            <a:ext cx="8100762" cy="520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546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B2AD399-FCB8-4A92-BF37-4D0CFE5C0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318" y="829235"/>
            <a:ext cx="8505020" cy="505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89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398C35-2A9B-4218-996A-D4FFFE6B5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647" y="704587"/>
            <a:ext cx="7848599" cy="508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5099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04DC08-BFA7-4D0B-9642-54B439EE0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C7517D-FFFC-4E25-8B3E-159E395D5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software allows storing the details of all the data related to the library.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implementation of the system will reduce data entry time and provide readily calculated  reports.</a:t>
            </a:r>
          </a:p>
        </p:txBody>
      </p:sp>
    </p:spTree>
    <p:extLst>
      <p:ext uri="{BB962C8B-B14F-4D97-AF65-F5344CB8AC3E}">
        <p14:creationId xmlns:p14="http://schemas.microsoft.com/office/powerpoint/2010/main" val="3211535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0" y="1066800"/>
            <a:ext cx="8229600" cy="4724400"/>
          </a:xfrm>
        </p:spPr>
        <p:txBody>
          <a:bodyPr/>
          <a:lstStyle/>
          <a:p>
            <a:pPr eaLnBrk="1" hangingPunct="1"/>
            <a:r>
              <a:rPr lang="en-US" sz="2000" b="1" dirty="0"/>
              <a:t>Introduction</a:t>
            </a:r>
          </a:p>
          <a:p>
            <a:pPr eaLnBrk="1" hangingPunct="1"/>
            <a:r>
              <a:rPr lang="en-US" sz="2000" b="1" dirty="0"/>
              <a:t>Purpose</a:t>
            </a:r>
          </a:p>
          <a:p>
            <a:pPr eaLnBrk="1" hangingPunct="1"/>
            <a:r>
              <a:rPr lang="en-US" sz="2000" b="1" dirty="0"/>
              <a:t>Project Scope</a:t>
            </a:r>
          </a:p>
          <a:p>
            <a:pPr eaLnBrk="1" hangingPunct="1"/>
            <a:r>
              <a:rPr lang="en-US" sz="2000" b="1" dirty="0"/>
              <a:t>Product Functions</a:t>
            </a:r>
          </a:p>
          <a:p>
            <a:pPr eaLnBrk="1" hangingPunct="1"/>
            <a:r>
              <a:rPr lang="en-US" sz="2000" b="1" dirty="0"/>
              <a:t>Hardware Interface</a:t>
            </a:r>
          </a:p>
          <a:p>
            <a:pPr eaLnBrk="1" hangingPunct="1"/>
            <a:r>
              <a:rPr lang="en-US" sz="2000" b="1" dirty="0"/>
              <a:t>Software Interface</a:t>
            </a:r>
          </a:p>
          <a:p>
            <a:pPr eaLnBrk="1" hangingPunct="1"/>
            <a:r>
              <a:rPr lang="en-US" sz="2000" b="1" dirty="0"/>
              <a:t>Performance Requirements</a:t>
            </a:r>
          </a:p>
          <a:p>
            <a:pPr eaLnBrk="1" hangingPunct="1"/>
            <a:r>
              <a:rPr lang="en-US" sz="2000" b="1" dirty="0"/>
              <a:t>Safety Requirements</a:t>
            </a:r>
          </a:p>
          <a:p>
            <a:pPr eaLnBrk="1" hangingPunct="1"/>
            <a:r>
              <a:rPr lang="en-US" sz="2000" b="1" dirty="0"/>
              <a:t>Security Requirements</a:t>
            </a:r>
          </a:p>
          <a:p>
            <a:pPr eaLnBrk="1" hangingPunct="1"/>
            <a:r>
              <a:rPr lang="en-US" sz="2000" b="1" dirty="0"/>
              <a:t>Analysis Model</a:t>
            </a:r>
          </a:p>
          <a:p>
            <a:pPr eaLnBrk="1" hangingPunct="1">
              <a:buFontTx/>
              <a:buNone/>
            </a:pPr>
            <a:endParaRPr lang="en-US" sz="2000" b="1" dirty="0"/>
          </a:p>
          <a:p>
            <a:pPr eaLnBrk="1" hangingPunct="1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800601" y="304801"/>
            <a:ext cx="2154757" cy="646331"/>
          </a:xfrm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>
              <a:defRPr/>
            </a:pPr>
            <a:r>
              <a:rPr lang="en-US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Contents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F99221-1999-4830-A18C-D5E713A221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3047"/>
            <a:ext cx="9144000" cy="663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0190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8DA52C-3770-401C-A161-8293D1E01A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71807"/>
            <a:ext cx="9144000" cy="640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1023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06C622-AAAE-40C8-B11C-B95C972CC9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95986"/>
            <a:ext cx="9144000" cy="646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537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7482" y="932329"/>
            <a:ext cx="7476565" cy="2030679"/>
          </a:xfrm>
        </p:spPr>
        <p:txBody>
          <a:bodyPr/>
          <a:lstStyle/>
          <a:p>
            <a:pPr algn="ctr"/>
            <a:r>
              <a:rPr lang="en-US" dirty="0"/>
              <a:t>Automation Testing of </a:t>
            </a:r>
            <a:r>
              <a:rPr lang="en-US" dirty="0" err="1"/>
              <a:t>ABCShop</a:t>
            </a:r>
            <a:r>
              <a:rPr lang="en-US" dirty="0"/>
              <a:t> project </a:t>
            </a:r>
            <a:endParaRPr lang="en-IN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6814038" y="3894992"/>
            <a:ext cx="2329962" cy="190793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	</a:t>
            </a:r>
            <a:r>
              <a:rPr lang="en-US" b="1" dirty="0"/>
              <a:t>Prepared by:</a:t>
            </a:r>
          </a:p>
          <a:p>
            <a:r>
              <a:rPr lang="en-US" dirty="0"/>
              <a:t>Lalith Babu</a:t>
            </a:r>
          </a:p>
          <a:p>
            <a:r>
              <a:rPr lang="en-US" dirty="0"/>
              <a:t>Gopi Krishnan</a:t>
            </a:r>
          </a:p>
          <a:p>
            <a:r>
              <a:rPr lang="en-US" dirty="0"/>
              <a:t>Supriya</a:t>
            </a:r>
          </a:p>
          <a:p>
            <a:r>
              <a:rPr lang="en-US" dirty="0"/>
              <a:t>Madhumitha</a:t>
            </a:r>
          </a:p>
          <a:p>
            <a:r>
              <a:rPr lang="en-US" dirty="0"/>
              <a:t>Srinidhu 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68215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Automation framework</a:t>
            </a:r>
          </a:p>
          <a:p>
            <a:r>
              <a:rPr lang="en-US" dirty="0"/>
              <a:t>Automation using selenium</a:t>
            </a:r>
          </a:p>
          <a:p>
            <a:r>
              <a:rPr lang="en-US" dirty="0"/>
              <a:t>Junit</a:t>
            </a:r>
          </a:p>
          <a:p>
            <a:r>
              <a:rPr lang="en-US" dirty="0"/>
              <a:t>TestNG</a:t>
            </a:r>
          </a:p>
          <a:p>
            <a:r>
              <a:rPr lang="en-US" dirty="0"/>
              <a:t>Cross browser testing</a:t>
            </a:r>
          </a:p>
          <a:p>
            <a:r>
              <a:rPr lang="en-US" dirty="0"/>
              <a:t>Extent reports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15607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objective of the project is to automate some of the operations  using the automation tools .</a:t>
            </a:r>
          </a:p>
          <a:p>
            <a:r>
              <a:rPr lang="en-US" dirty="0"/>
              <a:t>The aim of frameworks is to provide a common structure so that developers don't have to redo it from scratch and can reuse the code provided. </a:t>
            </a:r>
          </a:p>
          <a:p>
            <a:r>
              <a:rPr lang="en-US" dirty="0"/>
              <a:t>In this way, frameworks allow us to cut out much of the work and save a lot of time.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87985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Automation framework?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Automation Framework is not a single tool or process, but it is a collection of tools and processes working together to support automated testing of any application. It integrates various functions like libraries, test data, and various reusable modules.</a:t>
            </a:r>
          </a:p>
          <a:p>
            <a:r>
              <a:rPr lang="en-US" dirty="0"/>
              <a:t>Increasing Productivity</a:t>
            </a:r>
          </a:p>
          <a:p>
            <a:r>
              <a:rPr lang="en-US" dirty="0"/>
              <a:t>Increasing Quality</a:t>
            </a:r>
          </a:p>
          <a:p>
            <a:r>
              <a:rPr lang="en-US" dirty="0"/>
              <a:t>Reducing Cost</a:t>
            </a:r>
          </a:p>
          <a:p>
            <a:r>
              <a:rPr lang="en-US" dirty="0"/>
              <a:t>Increasing Safety in Working conditions.</a:t>
            </a:r>
          </a:p>
        </p:txBody>
      </p:sp>
    </p:spTree>
    <p:extLst>
      <p:ext uri="{BB962C8B-B14F-4D97-AF65-F5344CB8AC3E}">
        <p14:creationId xmlns:p14="http://schemas.microsoft.com/office/powerpoint/2010/main" val="37674586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 using selenium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Selenium refers to a suite of tools that are widely used in the testing community when it comes to cross-browser testing.</a:t>
            </a:r>
          </a:p>
          <a:p>
            <a:r>
              <a:rPr lang="en-US" dirty="0"/>
              <a:t> Selenium cannot automate desktop applications; it can only be used in browsers. </a:t>
            </a:r>
          </a:p>
          <a:p>
            <a:r>
              <a:rPr lang="en-US" dirty="0"/>
              <a:t>It is considered to be one of the most preferred tool suites for automation testing of web applications as it provides support for popular web browsers which makes it very powerful.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32322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Junit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JUnit test annotation is basically meta-data that JUnit provides to determine what action should be performed by a method. </a:t>
            </a:r>
          </a:p>
          <a:p>
            <a:r>
              <a:rPr lang="en-US" dirty="0"/>
              <a:t>It allows developers to organize, group, and maintain test cases. Selenium allows integration with JUnit. </a:t>
            </a:r>
          </a:p>
          <a:p>
            <a:r>
              <a:rPr lang="en-US" dirty="0"/>
              <a:t>To combine the two, one has to write Selenium test code within JUnit test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99243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TestNG is an automation testing framework in which NG stands for “Next Generation”. </a:t>
            </a:r>
          </a:p>
          <a:p>
            <a:r>
              <a:rPr lang="en-US" dirty="0"/>
              <a:t>TestNG is inspired by JUnit which uses the annotations (@).</a:t>
            </a:r>
          </a:p>
          <a:p>
            <a:r>
              <a:rPr lang="en-US" dirty="0"/>
              <a:t> TestNG overcomes the disadvantages of JUnit and is designed to make end-to-end testing easy.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2808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4"/>
          <p:cNvSpPr>
            <a:spLocks noChangeArrowheads="1"/>
          </p:cNvSpPr>
          <p:nvPr/>
        </p:nvSpPr>
        <p:spPr bwMode="auto">
          <a:xfrm>
            <a:off x="1752600" y="1371600"/>
            <a:ext cx="8534400" cy="323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en-US" sz="2400" dirty="0">
                <a:latin typeface="Times New Roman" pitchFamily="18" charset="0"/>
              </a:rPr>
              <a:t>The  project  “ Online Library Management System”  is developed in Java, which mainly focuses on basic operations in  a  library  like  adding  new  member,  new  books,  and  updating  new  information, searching books and members and facility to issue and return books.</a:t>
            </a:r>
            <a:r>
              <a:rPr lang="en-US" dirty="0"/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Using this web application user can make the booking of books online and can look for the book either it is available in library or not.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648201" y="457201"/>
            <a:ext cx="2954655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Introduction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browser testing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Cross Browser Testing is a type of functional test to check that your web application works as expected in different browsers.</a:t>
            </a:r>
          </a:p>
          <a:p>
            <a:r>
              <a:rPr lang="en-US" dirty="0"/>
              <a:t>Web-based applications are totally different from Windows applications. A web application can be opened in any browser by the end user.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41565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Extent reports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Extent Reports is an open-source reporting library useful for test automation. It can be easily integrated with major testing frameworks like JUnit, </a:t>
            </a:r>
            <a:r>
              <a:rPr lang="en-US" dirty="0" err="1"/>
              <a:t>NUnit</a:t>
            </a:r>
            <a:r>
              <a:rPr lang="en-US" dirty="0"/>
              <a:t>, TestNG, etc.</a:t>
            </a:r>
          </a:p>
          <a:p>
            <a:r>
              <a:rPr lang="en-US" dirty="0"/>
              <a:t>Once an automated test script runs successfully, testers need to generate a test execution report. While TestNG does provide a default report, they do not provide the details.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0564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49" y="609600"/>
            <a:ext cx="10382952" cy="5840411"/>
          </a:xfrm>
        </p:spPr>
      </p:pic>
    </p:spTree>
    <p:extLst>
      <p:ext uri="{BB962C8B-B14F-4D97-AF65-F5344CB8AC3E}">
        <p14:creationId xmlns:p14="http://schemas.microsoft.com/office/powerpoint/2010/main" val="42335520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58" y="451339"/>
            <a:ext cx="10870873" cy="6114866"/>
          </a:xfrm>
        </p:spPr>
      </p:pic>
    </p:spTree>
    <p:extLst>
      <p:ext uri="{BB962C8B-B14F-4D97-AF65-F5344CB8AC3E}">
        <p14:creationId xmlns:p14="http://schemas.microsoft.com/office/powerpoint/2010/main" val="7509327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14" y="289560"/>
            <a:ext cx="11222058" cy="6312408"/>
          </a:xfrm>
        </p:spPr>
      </p:pic>
    </p:spTree>
    <p:extLst>
      <p:ext uri="{BB962C8B-B14F-4D97-AF65-F5344CB8AC3E}">
        <p14:creationId xmlns:p14="http://schemas.microsoft.com/office/powerpoint/2010/main" val="19301244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369951" cy="788377"/>
          </a:xfrm>
        </p:spPr>
        <p:txBody>
          <a:bodyPr/>
          <a:lstStyle/>
          <a:p>
            <a:r>
              <a:rPr lang="en-US" dirty="0"/>
              <a:t>Demonstration</a:t>
            </a:r>
            <a:endParaRPr lang="en-IN" dirty="0"/>
          </a:p>
        </p:txBody>
      </p:sp>
      <p:pic>
        <p:nvPicPr>
          <p:cNvPr id="4" name="abc shoppin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023" y="1556238"/>
            <a:ext cx="8651631" cy="4485787"/>
          </a:xfrm>
        </p:spPr>
      </p:pic>
    </p:spTree>
    <p:extLst>
      <p:ext uri="{BB962C8B-B14F-4D97-AF65-F5344CB8AC3E}">
        <p14:creationId xmlns:p14="http://schemas.microsoft.com/office/powerpoint/2010/main" val="1154842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73015"/>
          </a:xfrm>
        </p:spPr>
        <p:txBody>
          <a:bodyPr/>
          <a:lstStyle/>
          <a:p>
            <a:r>
              <a:rPr lang="en-US" dirty="0"/>
              <a:t>GitHub links for the projects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28801"/>
            <a:ext cx="8596668" cy="4212562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solidFill>
                  <a:schemeClr val="accent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link for library management system project:</a:t>
            </a:r>
          </a:p>
          <a:p>
            <a:r>
              <a:rPr lang="en-IN" dirty="0">
                <a:solidFill>
                  <a:schemeClr val="accent5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https://github.com/GopiKrishnanM57/teampeakperformers</a:t>
            </a:r>
            <a:endParaRPr lang="en-IN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GitHub link for 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ABCShop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 automation  project:</a:t>
            </a:r>
          </a:p>
          <a:p>
            <a:r>
              <a:rPr lang="en-IN" u="sng" dirty="0">
                <a:solidFill>
                  <a:schemeClr val="accent5"/>
                </a:solidFill>
              </a:rPr>
              <a:t>https://github.com/GopiKrishnanM57/peakperformersautomation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08613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6C96C-C555-4BE2-ADA4-F237AAB1A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MANUAL TESTING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B48144B-A67F-4ABB-B75D-61B85DB3F3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3590235"/>
              </p:ext>
            </p:extLst>
          </p:nvPr>
        </p:nvGraphicFramePr>
        <p:xfrm>
          <a:off x="2061369" y="2166151"/>
          <a:ext cx="5829300" cy="2777168"/>
        </p:xfrm>
        <a:graphic>
          <a:graphicData uri="http://schemas.openxmlformats.org/drawingml/2006/table">
            <a:tbl>
              <a:tblPr/>
              <a:tblGrid>
                <a:gridCol w="1000125">
                  <a:extLst>
                    <a:ext uri="{9D8B030D-6E8A-4147-A177-3AD203B41FA5}">
                      <a16:colId xmlns:a16="http://schemas.microsoft.com/office/drawing/2014/main" val="241209345"/>
                    </a:ext>
                  </a:extLst>
                </a:gridCol>
                <a:gridCol w="1847850">
                  <a:extLst>
                    <a:ext uri="{9D8B030D-6E8A-4147-A177-3AD203B41FA5}">
                      <a16:colId xmlns:a16="http://schemas.microsoft.com/office/drawing/2014/main" val="2746072979"/>
                    </a:ext>
                  </a:extLst>
                </a:gridCol>
                <a:gridCol w="1514475">
                  <a:extLst>
                    <a:ext uri="{9D8B030D-6E8A-4147-A177-3AD203B41FA5}">
                      <a16:colId xmlns:a16="http://schemas.microsoft.com/office/drawing/2014/main" val="3667846330"/>
                    </a:ext>
                  </a:extLst>
                </a:gridCol>
                <a:gridCol w="1466850">
                  <a:extLst>
                    <a:ext uri="{9D8B030D-6E8A-4147-A177-3AD203B41FA5}">
                      <a16:colId xmlns:a16="http://schemas.microsoft.com/office/drawing/2014/main" val="1405395751"/>
                    </a:ext>
                  </a:extLst>
                </a:gridCol>
              </a:tblGrid>
              <a:tr h="36442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ABC SHOP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4272662"/>
                  </a:ext>
                </a:extLst>
              </a:tr>
              <a:tr h="301593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139293"/>
                  </a:ext>
                </a:extLst>
              </a:tr>
              <a:tr h="301593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COVER PAGE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2507493"/>
                  </a:ext>
                </a:extLst>
              </a:tr>
              <a:tr h="301593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Prepared By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Reviewed By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Approved By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940594"/>
                  </a:ext>
                </a:extLst>
              </a:tr>
              <a:tr h="301593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HCLTSS_105,HCLTSS_107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HCLTSS_125,HCLTSS_100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HCLTSSM_101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1294319"/>
                  </a:ext>
                </a:extLst>
              </a:tr>
              <a:tr h="301593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Madhumitha,Srinidhi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LalithBabu,Gopi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Supriya 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3982724"/>
                  </a:ext>
                </a:extLst>
              </a:tr>
              <a:tr h="301593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Role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Tester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Lead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Manager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1228185"/>
                  </a:ext>
                </a:extLst>
              </a:tr>
              <a:tr h="301593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25-11-2021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26-11-2021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29-11-2021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144020"/>
                  </a:ext>
                </a:extLst>
              </a:tr>
              <a:tr h="301593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00124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48465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0487166-F022-4913-9884-AE545548F0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821397"/>
              </p:ext>
            </p:extLst>
          </p:nvPr>
        </p:nvGraphicFramePr>
        <p:xfrm>
          <a:off x="677863" y="914400"/>
          <a:ext cx="9300638" cy="4527612"/>
        </p:xfrm>
        <a:graphic>
          <a:graphicData uri="http://schemas.openxmlformats.org/drawingml/2006/table">
            <a:tbl>
              <a:tblPr/>
              <a:tblGrid>
                <a:gridCol w="1197026">
                  <a:extLst>
                    <a:ext uri="{9D8B030D-6E8A-4147-A177-3AD203B41FA5}">
                      <a16:colId xmlns:a16="http://schemas.microsoft.com/office/drawing/2014/main" val="2048171397"/>
                    </a:ext>
                  </a:extLst>
                </a:gridCol>
                <a:gridCol w="1050628">
                  <a:extLst>
                    <a:ext uri="{9D8B030D-6E8A-4147-A177-3AD203B41FA5}">
                      <a16:colId xmlns:a16="http://schemas.microsoft.com/office/drawing/2014/main" val="3086007257"/>
                    </a:ext>
                  </a:extLst>
                </a:gridCol>
                <a:gridCol w="2376829">
                  <a:extLst>
                    <a:ext uri="{9D8B030D-6E8A-4147-A177-3AD203B41FA5}">
                      <a16:colId xmlns:a16="http://schemas.microsoft.com/office/drawing/2014/main" val="1106346683"/>
                    </a:ext>
                  </a:extLst>
                </a:gridCol>
                <a:gridCol w="2333772">
                  <a:extLst>
                    <a:ext uri="{9D8B030D-6E8A-4147-A177-3AD203B41FA5}">
                      <a16:colId xmlns:a16="http://schemas.microsoft.com/office/drawing/2014/main" val="19020107"/>
                    </a:ext>
                  </a:extLst>
                </a:gridCol>
                <a:gridCol w="1395096">
                  <a:extLst>
                    <a:ext uri="{9D8B030D-6E8A-4147-A177-3AD203B41FA5}">
                      <a16:colId xmlns:a16="http://schemas.microsoft.com/office/drawing/2014/main" val="1822305777"/>
                    </a:ext>
                  </a:extLst>
                </a:gridCol>
                <a:gridCol w="947287">
                  <a:extLst>
                    <a:ext uri="{9D8B030D-6E8A-4147-A177-3AD203B41FA5}">
                      <a16:colId xmlns:a16="http://schemas.microsoft.com/office/drawing/2014/main" val="1083414036"/>
                    </a:ext>
                  </a:extLst>
                </a:gridCol>
              </a:tblGrid>
              <a:tr h="1050408"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I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Scenario -ABC SHOP.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5946874"/>
                  </a:ext>
                </a:extLst>
              </a:tr>
              <a:tr h="869301">
                <a:tc>
                  <a:txBody>
                    <a:bodyPr/>
                    <a:lstStyle/>
                    <a:p>
                      <a:pPr algn="ctr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Module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Scenerio_id</a:t>
                      </a:r>
                    </a:p>
                  </a:txBody>
                  <a:tcPr marL="6376" marR="6376" marT="63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Scenerio_name</a:t>
                      </a:r>
                    </a:p>
                  </a:txBody>
                  <a:tcPr marL="6376" marR="6376" marT="63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Scenerio_Description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Reference Document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Requirement_ID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436164"/>
                  </a:ext>
                </a:extLst>
              </a:tr>
              <a:tr h="869301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Register Account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TS_ABCS_RA_01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 Registeration With Valid Details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Register for ABC shop using Valid data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SRS 1.0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R01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0180774"/>
                  </a:ext>
                </a:extLst>
              </a:tr>
              <a:tr h="869301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Register Account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TS_ABCS_RA_02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Application Registeration With In Valid Details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Register for ABC shop using InValid data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SRS 1.0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R01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5954000"/>
                  </a:ext>
                </a:extLst>
              </a:tr>
              <a:tr h="869301"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Register Account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TS_ABCS_RA_03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 for the field Validation</a:t>
                      </a:r>
                    </a:p>
                  </a:txBody>
                  <a:tcPr marL="6376" marR="6376" marT="637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Validation the fields of Application Form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SRS 1.0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RO2</a:t>
                      </a:r>
                    </a:p>
                  </a:txBody>
                  <a:tcPr marL="6376" marR="6376" marT="637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1188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88518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D13ECC3-B1FD-40E1-95E0-8031A1A272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692120"/>
              </p:ext>
            </p:extLst>
          </p:nvPr>
        </p:nvGraphicFramePr>
        <p:xfrm>
          <a:off x="677863" y="195309"/>
          <a:ext cx="9167473" cy="6860788"/>
        </p:xfrm>
        <a:graphic>
          <a:graphicData uri="http://schemas.openxmlformats.org/drawingml/2006/table">
            <a:tbl>
              <a:tblPr/>
              <a:tblGrid>
                <a:gridCol w="669857">
                  <a:extLst>
                    <a:ext uri="{9D8B030D-6E8A-4147-A177-3AD203B41FA5}">
                      <a16:colId xmlns:a16="http://schemas.microsoft.com/office/drawing/2014/main" val="3239657633"/>
                    </a:ext>
                  </a:extLst>
                </a:gridCol>
                <a:gridCol w="631579">
                  <a:extLst>
                    <a:ext uri="{9D8B030D-6E8A-4147-A177-3AD203B41FA5}">
                      <a16:colId xmlns:a16="http://schemas.microsoft.com/office/drawing/2014/main" val="3094950804"/>
                    </a:ext>
                  </a:extLst>
                </a:gridCol>
                <a:gridCol w="771930">
                  <a:extLst>
                    <a:ext uri="{9D8B030D-6E8A-4147-A177-3AD203B41FA5}">
                      <a16:colId xmlns:a16="http://schemas.microsoft.com/office/drawing/2014/main" val="712531504"/>
                    </a:ext>
                  </a:extLst>
                </a:gridCol>
                <a:gridCol w="586923">
                  <a:extLst>
                    <a:ext uri="{9D8B030D-6E8A-4147-A177-3AD203B41FA5}">
                      <a16:colId xmlns:a16="http://schemas.microsoft.com/office/drawing/2014/main" val="2611497048"/>
                    </a:ext>
                  </a:extLst>
                </a:gridCol>
                <a:gridCol w="778310">
                  <a:extLst>
                    <a:ext uri="{9D8B030D-6E8A-4147-A177-3AD203B41FA5}">
                      <a16:colId xmlns:a16="http://schemas.microsoft.com/office/drawing/2014/main" val="1153617258"/>
                    </a:ext>
                  </a:extLst>
                </a:gridCol>
                <a:gridCol w="1231261">
                  <a:extLst>
                    <a:ext uri="{9D8B030D-6E8A-4147-A177-3AD203B41FA5}">
                      <a16:colId xmlns:a16="http://schemas.microsoft.com/office/drawing/2014/main" val="2356179894"/>
                    </a:ext>
                  </a:extLst>
                </a:gridCol>
                <a:gridCol w="1231261">
                  <a:extLst>
                    <a:ext uri="{9D8B030D-6E8A-4147-A177-3AD203B41FA5}">
                      <a16:colId xmlns:a16="http://schemas.microsoft.com/office/drawing/2014/main" val="3157860536"/>
                    </a:ext>
                  </a:extLst>
                </a:gridCol>
                <a:gridCol w="759172">
                  <a:extLst>
                    <a:ext uri="{9D8B030D-6E8A-4147-A177-3AD203B41FA5}">
                      <a16:colId xmlns:a16="http://schemas.microsoft.com/office/drawing/2014/main" val="1613405519"/>
                    </a:ext>
                  </a:extLst>
                </a:gridCol>
                <a:gridCol w="759172">
                  <a:extLst>
                    <a:ext uri="{9D8B030D-6E8A-4147-A177-3AD203B41FA5}">
                      <a16:colId xmlns:a16="http://schemas.microsoft.com/office/drawing/2014/main" val="4026787398"/>
                    </a:ext>
                  </a:extLst>
                </a:gridCol>
                <a:gridCol w="478469">
                  <a:extLst>
                    <a:ext uri="{9D8B030D-6E8A-4147-A177-3AD203B41FA5}">
                      <a16:colId xmlns:a16="http://schemas.microsoft.com/office/drawing/2014/main" val="1659009786"/>
                    </a:ext>
                  </a:extLst>
                </a:gridCol>
                <a:gridCol w="503988">
                  <a:extLst>
                    <a:ext uri="{9D8B030D-6E8A-4147-A177-3AD203B41FA5}">
                      <a16:colId xmlns:a16="http://schemas.microsoft.com/office/drawing/2014/main" val="438270788"/>
                    </a:ext>
                  </a:extLst>
                </a:gridCol>
                <a:gridCol w="459331">
                  <a:extLst>
                    <a:ext uri="{9D8B030D-6E8A-4147-A177-3AD203B41FA5}">
                      <a16:colId xmlns:a16="http://schemas.microsoft.com/office/drawing/2014/main" val="1327120702"/>
                    </a:ext>
                  </a:extLst>
                </a:gridCol>
                <a:gridCol w="306220">
                  <a:extLst>
                    <a:ext uri="{9D8B030D-6E8A-4147-A177-3AD203B41FA5}">
                      <a16:colId xmlns:a16="http://schemas.microsoft.com/office/drawing/2014/main" val="2338524829"/>
                    </a:ext>
                  </a:extLst>
                </a:gridCol>
              </a:tblGrid>
              <a:tr h="154176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Scenerio_id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Case_id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Case Description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Pre-requisite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Data Parameters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Steps to be Executed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data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Expected Result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Actual Result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Result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Defect_id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Remarks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Priority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8463025"/>
                  </a:ext>
                </a:extLst>
              </a:tr>
              <a:tr h="301351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TS_ABCS_RA_01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TC_ABCS_RA_01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4054865"/>
                  </a:ext>
                </a:extLst>
              </a:tr>
              <a:tr h="83222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815573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sai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905562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kumar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9096474"/>
                  </a:ext>
                </a:extLst>
              </a:tr>
              <a:tr h="34350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saikumar@gmail.com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4216185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9568565841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3285573"/>
                  </a:ext>
                </a:extLst>
              </a:tr>
              <a:tr h="15417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1234567891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614806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IBM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523912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IBM001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1103332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Nellore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11011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Tirupati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731024"/>
                  </a:ext>
                </a:extLst>
              </a:tr>
              <a:tr h="15417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709390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625010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9992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801046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Tamilnadu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8331248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604586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0387146"/>
                  </a:ext>
                </a:extLst>
              </a:tr>
              <a:tr h="15417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624581"/>
                  </a:ext>
                </a:extLst>
              </a:tr>
              <a:tr h="30210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445246"/>
                  </a:ext>
                </a:extLst>
              </a:tr>
              <a:tr h="46842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displays"The account has been created"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will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displays"The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account has been created"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3693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2686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105401" y="457201"/>
            <a:ext cx="2076209" cy="646331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sz="3600" b="1" spc="50" dirty="0">
                <a:ln w="11430"/>
                <a:solidFill>
                  <a:srgbClr val="FF000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charset="0"/>
                <a:cs typeface="Arial" charset="0"/>
              </a:rPr>
              <a:t>Purpose</a:t>
            </a:r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1981200" y="1524000"/>
            <a:ext cx="8229600" cy="3970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1. It provides "better and efficient" service to members.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2. Reduce the workload of librarian.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3. Faster retrieval of information about the desired book.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4. Provide facility for proper monitoring reduce paper work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and provide data security.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5. All details will be available on a click for both user and librarian.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C82DDAE-5ADF-4B9D-8859-E806842B0D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8310857"/>
              </p:ext>
            </p:extLst>
          </p:nvPr>
        </p:nvGraphicFramePr>
        <p:xfrm>
          <a:off x="355107" y="248574"/>
          <a:ext cx="9339310" cy="6555217"/>
        </p:xfrm>
        <a:graphic>
          <a:graphicData uri="http://schemas.openxmlformats.org/drawingml/2006/table">
            <a:tbl>
              <a:tblPr/>
              <a:tblGrid>
                <a:gridCol w="682412">
                  <a:extLst>
                    <a:ext uri="{9D8B030D-6E8A-4147-A177-3AD203B41FA5}">
                      <a16:colId xmlns:a16="http://schemas.microsoft.com/office/drawing/2014/main" val="2867589429"/>
                    </a:ext>
                  </a:extLst>
                </a:gridCol>
                <a:gridCol w="643418">
                  <a:extLst>
                    <a:ext uri="{9D8B030D-6E8A-4147-A177-3AD203B41FA5}">
                      <a16:colId xmlns:a16="http://schemas.microsoft.com/office/drawing/2014/main" val="3015459700"/>
                    </a:ext>
                  </a:extLst>
                </a:gridCol>
                <a:gridCol w="786400">
                  <a:extLst>
                    <a:ext uri="{9D8B030D-6E8A-4147-A177-3AD203B41FA5}">
                      <a16:colId xmlns:a16="http://schemas.microsoft.com/office/drawing/2014/main" val="1750556671"/>
                    </a:ext>
                  </a:extLst>
                </a:gridCol>
                <a:gridCol w="597925">
                  <a:extLst>
                    <a:ext uri="{9D8B030D-6E8A-4147-A177-3AD203B41FA5}">
                      <a16:colId xmlns:a16="http://schemas.microsoft.com/office/drawing/2014/main" val="3201839371"/>
                    </a:ext>
                  </a:extLst>
                </a:gridCol>
                <a:gridCol w="792899">
                  <a:extLst>
                    <a:ext uri="{9D8B030D-6E8A-4147-A177-3AD203B41FA5}">
                      <a16:colId xmlns:a16="http://schemas.microsoft.com/office/drawing/2014/main" val="2809496851"/>
                    </a:ext>
                  </a:extLst>
                </a:gridCol>
                <a:gridCol w="1254340">
                  <a:extLst>
                    <a:ext uri="{9D8B030D-6E8A-4147-A177-3AD203B41FA5}">
                      <a16:colId xmlns:a16="http://schemas.microsoft.com/office/drawing/2014/main" val="1956058676"/>
                    </a:ext>
                  </a:extLst>
                </a:gridCol>
                <a:gridCol w="1254340">
                  <a:extLst>
                    <a:ext uri="{9D8B030D-6E8A-4147-A177-3AD203B41FA5}">
                      <a16:colId xmlns:a16="http://schemas.microsoft.com/office/drawing/2014/main" val="2827924601"/>
                    </a:ext>
                  </a:extLst>
                </a:gridCol>
                <a:gridCol w="773402">
                  <a:extLst>
                    <a:ext uri="{9D8B030D-6E8A-4147-A177-3AD203B41FA5}">
                      <a16:colId xmlns:a16="http://schemas.microsoft.com/office/drawing/2014/main" val="446205123"/>
                    </a:ext>
                  </a:extLst>
                </a:gridCol>
                <a:gridCol w="773402">
                  <a:extLst>
                    <a:ext uri="{9D8B030D-6E8A-4147-A177-3AD203B41FA5}">
                      <a16:colId xmlns:a16="http://schemas.microsoft.com/office/drawing/2014/main" val="3918660294"/>
                    </a:ext>
                  </a:extLst>
                </a:gridCol>
                <a:gridCol w="487437">
                  <a:extLst>
                    <a:ext uri="{9D8B030D-6E8A-4147-A177-3AD203B41FA5}">
                      <a16:colId xmlns:a16="http://schemas.microsoft.com/office/drawing/2014/main" val="1795308669"/>
                    </a:ext>
                  </a:extLst>
                </a:gridCol>
                <a:gridCol w="513435">
                  <a:extLst>
                    <a:ext uri="{9D8B030D-6E8A-4147-A177-3AD203B41FA5}">
                      <a16:colId xmlns:a16="http://schemas.microsoft.com/office/drawing/2014/main" val="291724772"/>
                    </a:ext>
                  </a:extLst>
                </a:gridCol>
                <a:gridCol w="467940">
                  <a:extLst>
                    <a:ext uri="{9D8B030D-6E8A-4147-A177-3AD203B41FA5}">
                      <a16:colId xmlns:a16="http://schemas.microsoft.com/office/drawing/2014/main" val="1512328338"/>
                    </a:ext>
                  </a:extLst>
                </a:gridCol>
                <a:gridCol w="311960">
                  <a:extLst>
                    <a:ext uri="{9D8B030D-6E8A-4147-A177-3AD203B41FA5}">
                      <a16:colId xmlns:a16="http://schemas.microsoft.com/office/drawing/2014/main" val="219250604"/>
                    </a:ext>
                  </a:extLst>
                </a:gridCol>
              </a:tblGrid>
              <a:tr h="169594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TS_ABCS_RA_02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TC_ABCS_RA_02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invalid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FAIL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DEF_001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Instead of creating the account it displays error message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2100630"/>
                  </a:ext>
                </a:extLst>
              </a:tr>
              <a:tr h="49504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91898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not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not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080141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kumar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617603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saikumar@gmail.com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580692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9568565841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505036"/>
                  </a:ext>
                </a:extLst>
              </a:tr>
              <a:tr h="16959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4491962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IBM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3777171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IBM001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1499686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Nellore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1576520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Tirupati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120026"/>
                  </a:ext>
                </a:extLst>
              </a:tr>
              <a:tr h="16959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991096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060079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470344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7399065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391635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313268"/>
                  </a:ext>
                </a:extLst>
              </a:tr>
              <a:tr h="16959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4765762"/>
                  </a:ext>
                </a:extLst>
              </a:tr>
              <a:tr h="33231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1907787"/>
                  </a:ext>
                </a:extLst>
              </a:tr>
              <a:tr h="49504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It will </a:t>
                      </a:r>
                      <a:r>
                        <a:rPr 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displays"The</a:t>
                      </a:r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 account has been created"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73265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55153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EA65BEC-EE8C-4CF3-9DF7-24AAC4EE2D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245281"/>
              </p:ext>
            </p:extLst>
          </p:nvPr>
        </p:nvGraphicFramePr>
        <p:xfrm>
          <a:off x="319596" y="301840"/>
          <a:ext cx="9339310" cy="6534643"/>
        </p:xfrm>
        <a:graphic>
          <a:graphicData uri="http://schemas.openxmlformats.org/drawingml/2006/table">
            <a:tbl>
              <a:tblPr/>
              <a:tblGrid>
                <a:gridCol w="682413">
                  <a:extLst>
                    <a:ext uri="{9D8B030D-6E8A-4147-A177-3AD203B41FA5}">
                      <a16:colId xmlns:a16="http://schemas.microsoft.com/office/drawing/2014/main" val="3356430931"/>
                    </a:ext>
                  </a:extLst>
                </a:gridCol>
                <a:gridCol w="643417">
                  <a:extLst>
                    <a:ext uri="{9D8B030D-6E8A-4147-A177-3AD203B41FA5}">
                      <a16:colId xmlns:a16="http://schemas.microsoft.com/office/drawing/2014/main" val="2744106658"/>
                    </a:ext>
                  </a:extLst>
                </a:gridCol>
                <a:gridCol w="786399">
                  <a:extLst>
                    <a:ext uri="{9D8B030D-6E8A-4147-A177-3AD203B41FA5}">
                      <a16:colId xmlns:a16="http://schemas.microsoft.com/office/drawing/2014/main" val="2678548964"/>
                    </a:ext>
                  </a:extLst>
                </a:gridCol>
                <a:gridCol w="597924">
                  <a:extLst>
                    <a:ext uri="{9D8B030D-6E8A-4147-A177-3AD203B41FA5}">
                      <a16:colId xmlns:a16="http://schemas.microsoft.com/office/drawing/2014/main" val="1464974638"/>
                    </a:ext>
                  </a:extLst>
                </a:gridCol>
                <a:gridCol w="792899">
                  <a:extLst>
                    <a:ext uri="{9D8B030D-6E8A-4147-A177-3AD203B41FA5}">
                      <a16:colId xmlns:a16="http://schemas.microsoft.com/office/drawing/2014/main" val="3773887025"/>
                    </a:ext>
                  </a:extLst>
                </a:gridCol>
                <a:gridCol w="1254340">
                  <a:extLst>
                    <a:ext uri="{9D8B030D-6E8A-4147-A177-3AD203B41FA5}">
                      <a16:colId xmlns:a16="http://schemas.microsoft.com/office/drawing/2014/main" val="1720552230"/>
                    </a:ext>
                  </a:extLst>
                </a:gridCol>
                <a:gridCol w="1254340">
                  <a:extLst>
                    <a:ext uri="{9D8B030D-6E8A-4147-A177-3AD203B41FA5}">
                      <a16:colId xmlns:a16="http://schemas.microsoft.com/office/drawing/2014/main" val="4221586500"/>
                    </a:ext>
                  </a:extLst>
                </a:gridCol>
                <a:gridCol w="773402">
                  <a:extLst>
                    <a:ext uri="{9D8B030D-6E8A-4147-A177-3AD203B41FA5}">
                      <a16:colId xmlns:a16="http://schemas.microsoft.com/office/drawing/2014/main" val="1615252918"/>
                    </a:ext>
                  </a:extLst>
                </a:gridCol>
                <a:gridCol w="773402">
                  <a:extLst>
                    <a:ext uri="{9D8B030D-6E8A-4147-A177-3AD203B41FA5}">
                      <a16:colId xmlns:a16="http://schemas.microsoft.com/office/drawing/2014/main" val="3549914620"/>
                    </a:ext>
                  </a:extLst>
                </a:gridCol>
                <a:gridCol w="487438">
                  <a:extLst>
                    <a:ext uri="{9D8B030D-6E8A-4147-A177-3AD203B41FA5}">
                      <a16:colId xmlns:a16="http://schemas.microsoft.com/office/drawing/2014/main" val="2543365870"/>
                    </a:ext>
                  </a:extLst>
                </a:gridCol>
                <a:gridCol w="513435">
                  <a:extLst>
                    <a:ext uri="{9D8B030D-6E8A-4147-A177-3AD203B41FA5}">
                      <a16:colId xmlns:a16="http://schemas.microsoft.com/office/drawing/2014/main" val="3874394526"/>
                    </a:ext>
                  </a:extLst>
                </a:gridCol>
                <a:gridCol w="467941">
                  <a:extLst>
                    <a:ext uri="{9D8B030D-6E8A-4147-A177-3AD203B41FA5}">
                      <a16:colId xmlns:a16="http://schemas.microsoft.com/office/drawing/2014/main" val="410783021"/>
                    </a:ext>
                  </a:extLst>
                </a:gridCol>
                <a:gridCol w="311960">
                  <a:extLst>
                    <a:ext uri="{9D8B030D-6E8A-4147-A177-3AD203B41FA5}">
                      <a16:colId xmlns:a16="http://schemas.microsoft.com/office/drawing/2014/main" val="4105724850"/>
                    </a:ext>
                  </a:extLst>
                </a:gridCol>
              </a:tblGrid>
              <a:tr h="336660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TS_ABCS_RA_02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TC_ABCS_RA_03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invalid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FAIL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DEF_002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Instead of creating the account it displays error message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6401729"/>
                  </a:ext>
                </a:extLst>
              </a:tr>
              <a:tr h="48516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582000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Sai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484148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not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not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2990595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saikumar@gmail.com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271381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9568565841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32770"/>
                  </a:ext>
                </a:extLst>
              </a:tr>
              <a:tr h="1662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0451636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IBM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6705707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IBM001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852363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Nellore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675929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Tirupati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748536"/>
                  </a:ext>
                </a:extLst>
              </a:tr>
              <a:tr h="1662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772031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632964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9338638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683141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92407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211683"/>
                  </a:ext>
                </a:extLst>
              </a:tr>
              <a:tr h="1662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4345243"/>
                  </a:ext>
                </a:extLst>
              </a:tr>
              <a:tr h="32569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496179"/>
                  </a:ext>
                </a:extLst>
              </a:tr>
              <a:tr h="48516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It will </a:t>
                      </a:r>
                      <a:r>
                        <a:rPr 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displays"The</a:t>
                      </a:r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 account has been created"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9548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82570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B1FAA01-5A01-453B-98E8-ED040CC9C4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051464"/>
              </p:ext>
            </p:extLst>
          </p:nvPr>
        </p:nvGraphicFramePr>
        <p:xfrm>
          <a:off x="328474" y="115410"/>
          <a:ext cx="9401451" cy="6589386"/>
        </p:xfrm>
        <a:graphic>
          <a:graphicData uri="http://schemas.openxmlformats.org/drawingml/2006/table">
            <a:tbl>
              <a:tblPr/>
              <a:tblGrid>
                <a:gridCol w="686953">
                  <a:extLst>
                    <a:ext uri="{9D8B030D-6E8A-4147-A177-3AD203B41FA5}">
                      <a16:colId xmlns:a16="http://schemas.microsoft.com/office/drawing/2014/main" val="1291804733"/>
                    </a:ext>
                  </a:extLst>
                </a:gridCol>
                <a:gridCol w="647699">
                  <a:extLst>
                    <a:ext uri="{9D8B030D-6E8A-4147-A177-3AD203B41FA5}">
                      <a16:colId xmlns:a16="http://schemas.microsoft.com/office/drawing/2014/main" val="3298521942"/>
                    </a:ext>
                  </a:extLst>
                </a:gridCol>
                <a:gridCol w="791633">
                  <a:extLst>
                    <a:ext uri="{9D8B030D-6E8A-4147-A177-3AD203B41FA5}">
                      <a16:colId xmlns:a16="http://schemas.microsoft.com/office/drawing/2014/main" val="3795392080"/>
                    </a:ext>
                  </a:extLst>
                </a:gridCol>
                <a:gridCol w="601902">
                  <a:extLst>
                    <a:ext uri="{9D8B030D-6E8A-4147-A177-3AD203B41FA5}">
                      <a16:colId xmlns:a16="http://schemas.microsoft.com/office/drawing/2014/main" val="1089578167"/>
                    </a:ext>
                  </a:extLst>
                </a:gridCol>
                <a:gridCol w="798175">
                  <a:extLst>
                    <a:ext uri="{9D8B030D-6E8A-4147-A177-3AD203B41FA5}">
                      <a16:colId xmlns:a16="http://schemas.microsoft.com/office/drawing/2014/main" val="266203141"/>
                    </a:ext>
                  </a:extLst>
                </a:gridCol>
                <a:gridCol w="1262687">
                  <a:extLst>
                    <a:ext uri="{9D8B030D-6E8A-4147-A177-3AD203B41FA5}">
                      <a16:colId xmlns:a16="http://schemas.microsoft.com/office/drawing/2014/main" val="4241855765"/>
                    </a:ext>
                  </a:extLst>
                </a:gridCol>
                <a:gridCol w="1262687">
                  <a:extLst>
                    <a:ext uri="{9D8B030D-6E8A-4147-A177-3AD203B41FA5}">
                      <a16:colId xmlns:a16="http://schemas.microsoft.com/office/drawing/2014/main" val="2686572810"/>
                    </a:ext>
                  </a:extLst>
                </a:gridCol>
                <a:gridCol w="778547">
                  <a:extLst>
                    <a:ext uri="{9D8B030D-6E8A-4147-A177-3AD203B41FA5}">
                      <a16:colId xmlns:a16="http://schemas.microsoft.com/office/drawing/2014/main" val="3317832302"/>
                    </a:ext>
                  </a:extLst>
                </a:gridCol>
                <a:gridCol w="778547">
                  <a:extLst>
                    <a:ext uri="{9D8B030D-6E8A-4147-A177-3AD203B41FA5}">
                      <a16:colId xmlns:a16="http://schemas.microsoft.com/office/drawing/2014/main" val="628527857"/>
                    </a:ext>
                  </a:extLst>
                </a:gridCol>
                <a:gridCol w="490680">
                  <a:extLst>
                    <a:ext uri="{9D8B030D-6E8A-4147-A177-3AD203B41FA5}">
                      <a16:colId xmlns:a16="http://schemas.microsoft.com/office/drawing/2014/main" val="514514293"/>
                    </a:ext>
                  </a:extLst>
                </a:gridCol>
                <a:gridCol w="516851">
                  <a:extLst>
                    <a:ext uri="{9D8B030D-6E8A-4147-A177-3AD203B41FA5}">
                      <a16:colId xmlns:a16="http://schemas.microsoft.com/office/drawing/2014/main" val="3045299818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3491575626"/>
                    </a:ext>
                  </a:extLst>
                </a:gridCol>
                <a:gridCol w="314036">
                  <a:extLst>
                    <a:ext uri="{9D8B030D-6E8A-4147-A177-3AD203B41FA5}">
                      <a16:colId xmlns:a16="http://schemas.microsoft.com/office/drawing/2014/main" val="1611327904"/>
                    </a:ext>
                  </a:extLst>
                </a:gridCol>
              </a:tblGrid>
              <a:tr h="353499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TS_ABCS_RA_02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TC_ABCS_RA_04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invalid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5669068"/>
                  </a:ext>
                </a:extLst>
              </a:tr>
              <a:tr h="50943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3958567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sai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1678607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kumar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0814285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not 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not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89415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9568565841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539790"/>
                  </a:ext>
                </a:extLst>
              </a:tr>
              <a:tr h="17452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7974767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IBM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4752693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IBM001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2601406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Nellore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1591099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Tirupati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8757303"/>
                  </a:ext>
                </a:extLst>
              </a:tr>
              <a:tr h="17452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667038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183928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8467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959509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0833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1596172"/>
                  </a:ext>
                </a:extLst>
              </a:tr>
              <a:tr h="17452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8437276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5097796"/>
                  </a:ext>
                </a:extLst>
              </a:tr>
              <a:tr h="34198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displayed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2758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75370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F89885D-47EF-4EDF-AB51-45C6E71D9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440448"/>
              </p:ext>
            </p:extLst>
          </p:nvPr>
        </p:nvGraphicFramePr>
        <p:xfrm>
          <a:off x="417250" y="275208"/>
          <a:ext cx="9223900" cy="6549914"/>
        </p:xfrm>
        <a:graphic>
          <a:graphicData uri="http://schemas.openxmlformats.org/drawingml/2006/table">
            <a:tbl>
              <a:tblPr/>
              <a:tblGrid>
                <a:gridCol w="673980">
                  <a:extLst>
                    <a:ext uri="{9D8B030D-6E8A-4147-A177-3AD203B41FA5}">
                      <a16:colId xmlns:a16="http://schemas.microsoft.com/office/drawing/2014/main" val="3676830701"/>
                    </a:ext>
                  </a:extLst>
                </a:gridCol>
                <a:gridCol w="635466">
                  <a:extLst>
                    <a:ext uri="{9D8B030D-6E8A-4147-A177-3AD203B41FA5}">
                      <a16:colId xmlns:a16="http://schemas.microsoft.com/office/drawing/2014/main" val="2455400877"/>
                    </a:ext>
                  </a:extLst>
                </a:gridCol>
                <a:gridCol w="776681">
                  <a:extLst>
                    <a:ext uri="{9D8B030D-6E8A-4147-A177-3AD203B41FA5}">
                      <a16:colId xmlns:a16="http://schemas.microsoft.com/office/drawing/2014/main" val="4018262972"/>
                    </a:ext>
                  </a:extLst>
                </a:gridCol>
                <a:gridCol w="590535">
                  <a:extLst>
                    <a:ext uri="{9D8B030D-6E8A-4147-A177-3AD203B41FA5}">
                      <a16:colId xmlns:a16="http://schemas.microsoft.com/office/drawing/2014/main" val="1402648012"/>
                    </a:ext>
                  </a:extLst>
                </a:gridCol>
                <a:gridCol w="783101">
                  <a:extLst>
                    <a:ext uri="{9D8B030D-6E8A-4147-A177-3AD203B41FA5}">
                      <a16:colId xmlns:a16="http://schemas.microsoft.com/office/drawing/2014/main" val="3420457548"/>
                    </a:ext>
                  </a:extLst>
                </a:gridCol>
                <a:gridCol w="1214013">
                  <a:extLst>
                    <a:ext uri="{9D8B030D-6E8A-4147-A177-3AD203B41FA5}">
                      <a16:colId xmlns:a16="http://schemas.microsoft.com/office/drawing/2014/main" val="3613871627"/>
                    </a:ext>
                  </a:extLst>
                </a:gridCol>
                <a:gridCol w="1263667">
                  <a:extLst>
                    <a:ext uri="{9D8B030D-6E8A-4147-A177-3AD203B41FA5}">
                      <a16:colId xmlns:a16="http://schemas.microsoft.com/office/drawing/2014/main" val="2979623662"/>
                    </a:ext>
                  </a:extLst>
                </a:gridCol>
                <a:gridCol w="763845">
                  <a:extLst>
                    <a:ext uri="{9D8B030D-6E8A-4147-A177-3AD203B41FA5}">
                      <a16:colId xmlns:a16="http://schemas.microsoft.com/office/drawing/2014/main" val="586633857"/>
                    </a:ext>
                  </a:extLst>
                </a:gridCol>
                <a:gridCol w="763845">
                  <a:extLst>
                    <a:ext uri="{9D8B030D-6E8A-4147-A177-3AD203B41FA5}">
                      <a16:colId xmlns:a16="http://schemas.microsoft.com/office/drawing/2014/main" val="1669095302"/>
                    </a:ext>
                  </a:extLst>
                </a:gridCol>
                <a:gridCol w="481414">
                  <a:extLst>
                    <a:ext uri="{9D8B030D-6E8A-4147-A177-3AD203B41FA5}">
                      <a16:colId xmlns:a16="http://schemas.microsoft.com/office/drawing/2014/main" val="615356775"/>
                    </a:ext>
                  </a:extLst>
                </a:gridCol>
                <a:gridCol w="507090">
                  <a:extLst>
                    <a:ext uri="{9D8B030D-6E8A-4147-A177-3AD203B41FA5}">
                      <a16:colId xmlns:a16="http://schemas.microsoft.com/office/drawing/2014/main" val="584103568"/>
                    </a:ext>
                  </a:extLst>
                </a:gridCol>
                <a:gridCol w="462158">
                  <a:extLst>
                    <a:ext uri="{9D8B030D-6E8A-4147-A177-3AD203B41FA5}">
                      <a16:colId xmlns:a16="http://schemas.microsoft.com/office/drawing/2014/main" val="361943410"/>
                    </a:ext>
                  </a:extLst>
                </a:gridCol>
                <a:gridCol w="308105">
                  <a:extLst>
                    <a:ext uri="{9D8B030D-6E8A-4147-A177-3AD203B41FA5}">
                      <a16:colId xmlns:a16="http://schemas.microsoft.com/office/drawing/2014/main" val="4213112706"/>
                    </a:ext>
                  </a:extLst>
                </a:gridCol>
              </a:tblGrid>
              <a:tr h="174320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TS_ABCS_RA_02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TC_ABCS_RA_05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invalid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816867"/>
                  </a:ext>
                </a:extLst>
              </a:tr>
              <a:tr h="50883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6140391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sai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344959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kumar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57522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saikumar@gmail.com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370741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 not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not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196872"/>
                  </a:ext>
                </a:extLst>
              </a:tr>
              <a:tr h="17432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402581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IBM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152994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IBM001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669671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Nellore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1466569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Tirupati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1069829"/>
                  </a:ext>
                </a:extLst>
              </a:tr>
              <a:tr h="17432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4295364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0750000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258895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288202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2866056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754007"/>
                  </a:ext>
                </a:extLst>
              </a:tr>
              <a:tr h="17432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984015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7107001"/>
                  </a:ext>
                </a:extLst>
              </a:tr>
              <a:tr h="34157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displayed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2140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6736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D918788-A4E1-45CE-9861-020E88D6EB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8546366"/>
              </p:ext>
            </p:extLst>
          </p:nvPr>
        </p:nvGraphicFramePr>
        <p:xfrm>
          <a:off x="319597" y="230819"/>
          <a:ext cx="9392575" cy="6611821"/>
        </p:xfrm>
        <a:graphic>
          <a:graphicData uri="http://schemas.openxmlformats.org/drawingml/2006/table">
            <a:tbl>
              <a:tblPr/>
              <a:tblGrid>
                <a:gridCol w="686305">
                  <a:extLst>
                    <a:ext uri="{9D8B030D-6E8A-4147-A177-3AD203B41FA5}">
                      <a16:colId xmlns:a16="http://schemas.microsoft.com/office/drawing/2014/main" val="1433494580"/>
                    </a:ext>
                  </a:extLst>
                </a:gridCol>
                <a:gridCol w="647087">
                  <a:extLst>
                    <a:ext uri="{9D8B030D-6E8A-4147-A177-3AD203B41FA5}">
                      <a16:colId xmlns:a16="http://schemas.microsoft.com/office/drawing/2014/main" val="3455253033"/>
                    </a:ext>
                  </a:extLst>
                </a:gridCol>
                <a:gridCol w="790885">
                  <a:extLst>
                    <a:ext uri="{9D8B030D-6E8A-4147-A177-3AD203B41FA5}">
                      <a16:colId xmlns:a16="http://schemas.microsoft.com/office/drawing/2014/main" val="4196938068"/>
                    </a:ext>
                  </a:extLst>
                </a:gridCol>
                <a:gridCol w="601334">
                  <a:extLst>
                    <a:ext uri="{9D8B030D-6E8A-4147-A177-3AD203B41FA5}">
                      <a16:colId xmlns:a16="http://schemas.microsoft.com/office/drawing/2014/main" val="2483401957"/>
                    </a:ext>
                  </a:extLst>
                </a:gridCol>
                <a:gridCol w="797421">
                  <a:extLst>
                    <a:ext uri="{9D8B030D-6E8A-4147-A177-3AD203B41FA5}">
                      <a16:colId xmlns:a16="http://schemas.microsoft.com/office/drawing/2014/main" val="4109767691"/>
                    </a:ext>
                  </a:extLst>
                </a:gridCol>
                <a:gridCol w="1261494">
                  <a:extLst>
                    <a:ext uri="{9D8B030D-6E8A-4147-A177-3AD203B41FA5}">
                      <a16:colId xmlns:a16="http://schemas.microsoft.com/office/drawing/2014/main" val="1982176172"/>
                    </a:ext>
                  </a:extLst>
                </a:gridCol>
                <a:gridCol w="1261494">
                  <a:extLst>
                    <a:ext uri="{9D8B030D-6E8A-4147-A177-3AD203B41FA5}">
                      <a16:colId xmlns:a16="http://schemas.microsoft.com/office/drawing/2014/main" val="4199275143"/>
                    </a:ext>
                  </a:extLst>
                </a:gridCol>
                <a:gridCol w="777813">
                  <a:extLst>
                    <a:ext uri="{9D8B030D-6E8A-4147-A177-3AD203B41FA5}">
                      <a16:colId xmlns:a16="http://schemas.microsoft.com/office/drawing/2014/main" val="458654075"/>
                    </a:ext>
                  </a:extLst>
                </a:gridCol>
                <a:gridCol w="777813">
                  <a:extLst>
                    <a:ext uri="{9D8B030D-6E8A-4147-A177-3AD203B41FA5}">
                      <a16:colId xmlns:a16="http://schemas.microsoft.com/office/drawing/2014/main" val="271390966"/>
                    </a:ext>
                  </a:extLst>
                </a:gridCol>
                <a:gridCol w="490218">
                  <a:extLst>
                    <a:ext uri="{9D8B030D-6E8A-4147-A177-3AD203B41FA5}">
                      <a16:colId xmlns:a16="http://schemas.microsoft.com/office/drawing/2014/main" val="1438580418"/>
                    </a:ext>
                  </a:extLst>
                </a:gridCol>
                <a:gridCol w="516363">
                  <a:extLst>
                    <a:ext uri="{9D8B030D-6E8A-4147-A177-3AD203B41FA5}">
                      <a16:colId xmlns:a16="http://schemas.microsoft.com/office/drawing/2014/main" val="3330423888"/>
                    </a:ext>
                  </a:extLst>
                </a:gridCol>
                <a:gridCol w="470609">
                  <a:extLst>
                    <a:ext uri="{9D8B030D-6E8A-4147-A177-3AD203B41FA5}">
                      <a16:colId xmlns:a16="http://schemas.microsoft.com/office/drawing/2014/main" val="519848951"/>
                    </a:ext>
                  </a:extLst>
                </a:gridCol>
                <a:gridCol w="313739">
                  <a:extLst>
                    <a:ext uri="{9D8B030D-6E8A-4147-A177-3AD203B41FA5}">
                      <a16:colId xmlns:a16="http://schemas.microsoft.com/office/drawing/2014/main" val="456511632"/>
                    </a:ext>
                  </a:extLst>
                </a:gridCol>
              </a:tblGrid>
              <a:tr h="168821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TS_ABCS_RA_01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TC_ABCS_RA_06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invalid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4462562"/>
                  </a:ext>
                </a:extLst>
              </a:tr>
              <a:tr h="49278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1412765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sai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0398652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kumar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5051512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saikumar@gmail.com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726898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9568565841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7004076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will not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not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342194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IBM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963502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IBM001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806585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Nellore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4217543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Tirupati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074520"/>
                  </a:ext>
                </a:extLst>
              </a:tr>
              <a:tr h="16882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0707461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3298737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3223674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6181361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088407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036911"/>
                  </a:ext>
                </a:extLst>
              </a:tr>
              <a:tr h="16882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9546747"/>
                  </a:ext>
                </a:extLst>
              </a:tr>
              <a:tr h="33080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0329152"/>
                  </a:ext>
                </a:extLst>
              </a:tr>
              <a:tr h="49278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displays"The account has been created"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will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displays"The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account has been created"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18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77789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1191A45-DAB5-4CD3-A12E-14926EFD6C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070186"/>
              </p:ext>
            </p:extLst>
          </p:nvPr>
        </p:nvGraphicFramePr>
        <p:xfrm>
          <a:off x="363984" y="337351"/>
          <a:ext cx="9161754" cy="6459415"/>
        </p:xfrm>
        <a:graphic>
          <a:graphicData uri="http://schemas.openxmlformats.org/drawingml/2006/table">
            <a:tbl>
              <a:tblPr/>
              <a:tblGrid>
                <a:gridCol w="669439">
                  <a:extLst>
                    <a:ext uri="{9D8B030D-6E8A-4147-A177-3AD203B41FA5}">
                      <a16:colId xmlns:a16="http://schemas.microsoft.com/office/drawing/2014/main" val="1963827546"/>
                    </a:ext>
                  </a:extLst>
                </a:gridCol>
                <a:gridCol w="631185">
                  <a:extLst>
                    <a:ext uri="{9D8B030D-6E8A-4147-A177-3AD203B41FA5}">
                      <a16:colId xmlns:a16="http://schemas.microsoft.com/office/drawing/2014/main" val="3697143545"/>
                    </a:ext>
                  </a:extLst>
                </a:gridCol>
                <a:gridCol w="771449">
                  <a:extLst>
                    <a:ext uri="{9D8B030D-6E8A-4147-A177-3AD203B41FA5}">
                      <a16:colId xmlns:a16="http://schemas.microsoft.com/office/drawing/2014/main" val="962366788"/>
                    </a:ext>
                  </a:extLst>
                </a:gridCol>
                <a:gridCol w="586557">
                  <a:extLst>
                    <a:ext uri="{9D8B030D-6E8A-4147-A177-3AD203B41FA5}">
                      <a16:colId xmlns:a16="http://schemas.microsoft.com/office/drawing/2014/main" val="4227048550"/>
                    </a:ext>
                  </a:extLst>
                </a:gridCol>
                <a:gridCol w="777824">
                  <a:extLst>
                    <a:ext uri="{9D8B030D-6E8A-4147-A177-3AD203B41FA5}">
                      <a16:colId xmlns:a16="http://schemas.microsoft.com/office/drawing/2014/main" val="3080625422"/>
                    </a:ext>
                  </a:extLst>
                </a:gridCol>
                <a:gridCol w="1230493">
                  <a:extLst>
                    <a:ext uri="{9D8B030D-6E8A-4147-A177-3AD203B41FA5}">
                      <a16:colId xmlns:a16="http://schemas.microsoft.com/office/drawing/2014/main" val="951426540"/>
                    </a:ext>
                  </a:extLst>
                </a:gridCol>
                <a:gridCol w="1230493">
                  <a:extLst>
                    <a:ext uri="{9D8B030D-6E8A-4147-A177-3AD203B41FA5}">
                      <a16:colId xmlns:a16="http://schemas.microsoft.com/office/drawing/2014/main" val="1539040698"/>
                    </a:ext>
                  </a:extLst>
                </a:gridCol>
                <a:gridCol w="758698">
                  <a:extLst>
                    <a:ext uri="{9D8B030D-6E8A-4147-A177-3AD203B41FA5}">
                      <a16:colId xmlns:a16="http://schemas.microsoft.com/office/drawing/2014/main" val="4007144871"/>
                    </a:ext>
                  </a:extLst>
                </a:gridCol>
                <a:gridCol w="758698">
                  <a:extLst>
                    <a:ext uri="{9D8B030D-6E8A-4147-A177-3AD203B41FA5}">
                      <a16:colId xmlns:a16="http://schemas.microsoft.com/office/drawing/2014/main" val="382244418"/>
                    </a:ext>
                  </a:extLst>
                </a:gridCol>
                <a:gridCol w="478171">
                  <a:extLst>
                    <a:ext uri="{9D8B030D-6E8A-4147-A177-3AD203B41FA5}">
                      <a16:colId xmlns:a16="http://schemas.microsoft.com/office/drawing/2014/main" val="26492737"/>
                    </a:ext>
                  </a:extLst>
                </a:gridCol>
                <a:gridCol w="503674">
                  <a:extLst>
                    <a:ext uri="{9D8B030D-6E8A-4147-A177-3AD203B41FA5}">
                      <a16:colId xmlns:a16="http://schemas.microsoft.com/office/drawing/2014/main" val="3748753074"/>
                    </a:ext>
                  </a:extLst>
                </a:gridCol>
                <a:gridCol w="459044">
                  <a:extLst>
                    <a:ext uri="{9D8B030D-6E8A-4147-A177-3AD203B41FA5}">
                      <a16:colId xmlns:a16="http://schemas.microsoft.com/office/drawing/2014/main" val="4262559282"/>
                    </a:ext>
                  </a:extLst>
                </a:gridCol>
                <a:gridCol w="306029">
                  <a:extLst>
                    <a:ext uri="{9D8B030D-6E8A-4147-A177-3AD203B41FA5}">
                      <a16:colId xmlns:a16="http://schemas.microsoft.com/office/drawing/2014/main" val="167822810"/>
                    </a:ext>
                  </a:extLst>
                </a:gridCol>
              </a:tblGrid>
              <a:tr h="164830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TS_ABCS_RA_03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TC_ABCS_RA_07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invalid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FAIL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DEF_003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Instead of creating the account it displays error message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8184954"/>
                  </a:ext>
                </a:extLst>
              </a:tr>
              <a:tr h="48113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4387141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sai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098682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kumar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008379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saikumar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1184388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9568565841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514005"/>
                  </a:ext>
                </a:extLst>
              </a:tr>
              <a:tr h="16483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331113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HCL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238269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IBM001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041378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Nellore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6233003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Tirupati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8189182"/>
                  </a:ext>
                </a:extLst>
              </a:tr>
              <a:tr h="16483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5978314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3845369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494488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1699914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704432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2224250"/>
                  </a:ext>
                </a:extLst>
              </a:tr>
              <a:tr h="16483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54356"/>
                  </a:ext>
                </a:extLst>
              </a:tr>
              <a:tr h="32298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3350951"/>
                  </a:ext>
                </a:extLst>
              </a:tr>
              <a:tr h="48113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It will </a:t>
                      </a:r>
                      <a:r>
                        <a:rPr 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displays"The</a:t>
                      </a:r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 account has been created"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4786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851253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A93C451-BB10-4532-9B9A-C27F9D2E88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27845"/>
              </p:ext>
            </p:extLst>
          </p:nvPr>
        </p:nvGraphicFramePr>
        <p:xfrm>
          <a:off x="328474" y="168675"/>
          <a:ext cx="9303798" cy="6672076"/>
        </p:xfrm>
        <a:graphic>
          <a:graphicData uri="http://schemas.openxmlformats.org/drawingml/2006/table">
            <a:tbl>
              <a:tblPr/>
              <a:tblGrid>
                <a:gridCol w="679818">
                  <a:extLst>
                    <a:ext uri="{9D8B030D-6E8A-4147-A177-3AD203B41FA5}">
                      <a16:colId xmlns:a16="http://schemas.microsoft.com/office/drawing/2014/main" val="2773367587"/>
                    </a:ext>
                  </a:extLst>
                </a:gridCol>
                <a:gridCol w="640972">
                  <a:extLst>
                    <a:ext uri="{9D8B030D-6E8A-4147-A177-3AD203B41FA5}">
                      <a16:colId xmlns:a16="http://schemas.microsoft.com/office/drawing/2014/main" val="1858709094"/>
                    </a:ext>
                  </a:extLst>
                </a:gridCol>
                <a:gridCol w="783410">
                  <a:extLst>
                    <a:ext uri="{9D8B030D-6E8A-4147-A177-3AD203B41FA5}">
                      <a16:colId xmlns:a16="http://schemas.microsoft.com/office/drawing/2014/main" val="59632265"/>
                    </a:ext>
                  </a:extLst>
                </a:gridCol>
                <a:gridCol w="595650">
                  <a:extLst>
                    <a:ext uri="{9D8B030D-6E8A-4147-A177-3AD203B41FA5}">
                      <a16:colId xmlns:a16="http://schemas.microsoft.com/office/drawing/2014/main" val="1321957946"/>
                    </a:ext>
                  </a:extLst>
                </a:gridCol>
                <a:gridCol w="789884">
                  <a:extLst>
                    <a:ext uri="{9D8B030D-6E8A-4147-A177-3AD203B41FA5}">
                      <a16:colId xmlns:a16="http://schemas.microsoft.com/office/drawing/2014/main" val="2963803405"/>
                    </a:ext>
                  </a:extLst>
                </a:gridCol>
                <a:gridCol w="1249570">
                  <a:extLst>
                    <a:ext uri="{9D8B030D-6E8A-4147-A177-3AD203B41FA5}">
                      <a16:colId xmlns:a16="http://schemas.microsoft.com/office/drawing/2014/main" val="1706095073"/>
                    </a:ext>
                  </a:extLst>
                </a:gridCol>
                <a:gridCol w="1249570">
                  <a:extLst>
                    <a:ext uri="{9D8B030D-6E8A-4147-A177-3AD203B41FA5}">
                      <a16:colId xmlns:a16="http://schemas.microsoft.com/office/drawing/2014/main" val="217134167"/>
                    </a:ext>
                  </a:extLst>
                </a:gridCol>
                <a:gridCol w="770461">
                  <a:extLst>
                    <a:ext uri="{9D8B030D-6E8A-4147-A177-3AD203B41FA5}">
                      <a16:colId xmlns:a16="http://schemas.microsoft.com/office/drawing/2014/main" val="4162465782"/>
                    </a:ext>
                  </a:extLst>
                </a:gridCol>
                <a:gridCol w="770461">
                  <a:extLst>
                    <a:ext uri="{9D8B030D-6E8A-4147-A177-3AD203B41FA5}">
                      <a16:colId xmlns:a16="http://schemas.microsoft.com/office/drawing/2014/main" val="1277755887"/>
                    </a:ext>
                  </a:extLst>
                </a:gridCol>
                <a:gridCol w="485584">
                  <a:extLst>
                    <a:ext uri="{9D8B030D-6E8A-4147-A177-3AD203B41FA5}">
                      <a16:colId xmlns:a16="http://schemas.microsoft.com/office/drawing/2014/main" val="579574049"/>
                    </a:ext>
                  </a:extLst>
                </a:gridCol>
                <a:gridCol w="511483">
                  <a:extLst>
                    <a:ext uri="{9D8B030D-6E8A-4147-A177-3AD203B41FA5}">
                      <a16:colId xmlns:a16="http://schemas.microsoft.com/office/drawing/2014/main" val="613627427"/>
                    </a:ext>
                  </a:extLst>
                </a:gridCol>
                <a:gridCol w="466161">
                  <a:extLst>
                    <a:ext uri="{9D8B030D-6E8A-4147-A177-3AD203B41FA5}">
                      <a16:colId xmlns:a16="http://schemas.microsoft.com/office/drawing/2014/main" val="1586379186"/>
                    </a:ext>
                  </a:extLst>
                </a:gridCol>
                <a:gridCol w="310774">
                  <a:extLst>
                    <a:ext uri="{9D8B030D-6E8A-4147-A177-3AD203B41FA5}">
                      <a16:colId xmlns:a16="http://schemas.microsoft.com/office/drawing/2014/main" val="3758824820"/>
                    </a:ext>
                  </a:extLst>
                </a:gridCol>
              </a:tblGrid>
              <a:tr h="177988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TS_ABCS_RA_03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TC_ABCS_RA_08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invalid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2911973"/>
                  </a:ext>
                </a:extLst>
              </a:tr>
              <a:tr h="51954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082446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sai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30354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kumar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618284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saikumar@gmail.com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635812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9568565841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063478"/>
                  </a:ext>
                </a:extLst>
              </a:tr>
              <a:tr h="17798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381216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IBM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2530156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gegfejhf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5743520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Nellore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7152646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Tirupati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1494710"/>
                  </a:ext>
                </a:extLst>
              </a:tr>
              <a:tr h="17798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1201156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595019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909975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959382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68637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849350"/>
                  </a:ext>
                </a:extLst>
              </a:tr>
              <a:tr h="17798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3632892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4081707"/>
                  </a:ext>
                </a:extLst>
              </a:tr>
              <a:tr h="34876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displayed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8092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84161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8A1117F-203C-48E7-82A5-F0D51D92AB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2915086"/>
              </p:ext>
            </p:extLst>
          </p:nvPr>
        </p:nvGraphicFramePr>
        <p:xfrm>
          <a:off x="363984" y="150920"/>
          <a:ext cx="9215021" cy="6672089"/>
        </p:xfrm>
        <a:graphic>
          <a:graphicData uri="http://schemas.openxmlformats.org/drawingml/2006/table">
            <a:tbl>
              <a:tblPr/>
              <a:tblGrid>
                <a:gridCol w="673332">
                  <a:extLst>
                    <a:ext uri="{9D8B030D-6E8A-4147-A177-3AD203B41FA5}">
                      <a16:colId xmlns:a16="http://schemas.microsoft.com/office/drawing/2014/main" val="2016326763"/>
                    </a:ext>
                  </a:extLst>
                </a:gridCol>
                <a:gridCol w="634855">
                  <a:extLst>
                    <a:ext uri="{9D8B030D-6E8A-4147-A177-3AD203B41FA5}">
                      <a16:colId xmlns:a16="http://schemas.microsoft.com/office/drawing/2014/main" val="329947366"/>
                    </a:ext>
                  </a:extLst>
                </a:gridCol>
                <a:gridCol w="775935">
                  <a:extLst>
                    <a:ext uri="{9D8B030D-6E8A-4147-A177-3AD203B41FA5}">
                      <a16:colId xmlns:a16="http://schemas.microsoft.com/office/drawing/2014/main" val="4189854199"/>
                    </a:ext>
                  </a:extLst>
                </a:gridCol>
                <a:gridCol w="589966">
                  <a:extLst>
                    <a:ext uri="{9D8B030D-6E8A-4147-A177-3AD203B41FA5}">
                      <a16:colId xmlns:a16="http://schemas.microsoft.com/office/drawing/2014/main" val="2349316585"/>
                    </a:ext>
                  </a:extLst>
                </a:gridCol>
                <a:gridCol w="782347">
                  <a:extLst>
                    <a:ext uri="{9D8B030D-6E8A-4147-A177-3AD203B41FA5}">
                      <a16:colId xmlns:a16="http://schemas.microsoft.com/office/drawing/2014/main" val="3511469026"/>
                    </a:ext>
                  </a:extLst>
                </a:gridCol>
                <a:gridCol w="1237647">
                  <a:extLst>
                    <a:ext uri="{9D8B030D-6E8A-4147-A177-3AD203B41FA5}">
                      <a16:colId xmlns:a16="http://schemas.microsoft.com/office/drawing/2014/main" val="1354508582"/>
                    </a:ext>
                  </a:extLst>
                </a:gridCol>
                <a:gridCol w="1237647">
                  <a:extLst>
                    <a:ext uri="{9D8B030D-6E8A-4147-A177-3AD203B41FA5}">
                      <a16:colId xmlns:a16="http://schemas.microsoft.com/office/drawing/2014/main" val="227499741"/>
                    </a:ext>
                  </a:extLst>
                </a:gridCol>
                <a:gridCol w="763109">
                  <a:extLst>
                    <a:ext uri="{9D8B030D-6E8A-4147-A177-3AD203B41FA5}">
                      <a16:colId xmlns:a16="http://schemas.microsoft.com/office/drawing/2014/main" val="1452150722"/>
                    </a:ext>
                  </a:extLst>
                </a:gridCol>
                <a:gridCol w="763109">
                  <a:extLst>
                    <a:ext uri="{9D8B030D-6E8A-4147-A177-3AD203B41FA5}">
                      <a16:colId xmlns:a16="http://schemas.microsoft.com/office/drawing/2014/main" val="2723773366"/>
                    </a:ext>
                  </a:extLst>
                </a:gridCol>
                <a:gridCol w="480951">
                  <a:extLst>
                    <a:ext uri="{9D8B030D-6E8A-4147-A177-3AD203B41FA5}">
                      <a16:colId xmlns:a16="http://schemas.microsoft.com/office/drawing/2014/main" val="1580156552"/>
                    </a:ext>
                  </a:extLst>
                </a:gridCol>
                <a:gridCol w="506602">
                  <a:extLst>
                    <a:ext uri="{9D8B030D-6E8A-4147-A177-3AD203B41FA5}">
                      <a16:colId xmlns:a16="http://schemas.microsoft.com/office/drawing/2014/main" val="1278114467"/>
                    </a:ext>
                  </a:extLst>
                </a:gridCol>
                <a:gridCol w="461713">
                  <a:extLst>
                    <a:ext uri="{9D8B030D-6E8A-4147-A177-3AD203B41FA5}">
                      <a16:colId xmlns:a16="http://schemas.microsoft.com/office/drawing/2014/main" val="3494296250"/>
                    </a:ext>
                  </a:extLst>
                </a:gridCol>
                <a:gridCol w="307808">
                  <a:extLst>
                    <a:ext uri="{9D8B030D-6E8A-4147-A177-3AD203B41FA5}">
                      <a16:colId xmlns:a16="http://schemas.microsoft.com/office/drawing/2014/main" val="151149962"/>
                    </a:ext>
                  </a:extLst>
                </a:gridCol>
              </a:tblGrid>
              <a:tr h="177987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TS_ABCS_RA_02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TC_ABCS_RA_09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invalid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9778584"/>
                  </a:ext>
                </a:extLst>
              </a:tr>
              <a:tr h="51953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6859740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sai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5991758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kumar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880945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saikumar@gmail.com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7662996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9568565841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074153"/>
                  </a:ext>
                </a:extLst>
              </a:tr>
              <a:tr h="17798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420254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IBM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not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351901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not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not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420121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Nellore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8000268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Tirupati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3351989"/>
                  </a:ext>
                </a:extLst>
              </a:tr>
              <a:tr h="17798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29168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477712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09372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8905619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8174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358129"/>
                  </a:ext>
                </a:extLst>
              </a:tr>
              <a:tr h="17798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678339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744413"/>
                  </a:ext>
                </a:extLst>
              </a:tr>
              <a:tr h="34876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displayed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093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10418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BEF868A-35F3-4592-A843-1F798E9B01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331719"/>
              </p:ext>
            </p:extLst>
          </p:nvPr>
        </p:nvGraphicFramePr>
        <p:xfrm>
          <a:off x="381740" y="319595"/>
          <a:ext cx="9250531" cy="6555229"/>
        </p:xfrm>
        <a:graphic>
          <a:graphicData uri="http://schemas.openxmlformats.org/drawingml/2006/table">
            <a:tbl>
              <a:tblPr/>
              <a:tblGrid>
                <a:gridCol w="675926">
                  <a:extLst>
                    <a:ext uri="{9D8B030D-6E8A-4147-A177-3AD203B41FA5}">
                      <a16:colId xmlns:a16="http://schemas.microsoft.com/office/drawing/2014/main" val="2023869522"/>
                    </a:ext>
                  </a:extLst>
                </a:gridCol>
                <a:gridCol w="637301">
                  <a:extLst>
                    <a:ext uri="{9D8B030D-6E8A-4147-A177-3AD203B41FA5}">
                      <a16:colId xmlns:a16="http://schemas.microsoft.com/office/drawing/2014/main" val="2587940220"/>
                    </a:ext>
                  </a:extLst>
                </a:gridCol>
                <a:gridCol w="778925">
                  <a:extLst>
                    <a:ext uri="{9D8B030D-6E8A-4147-A177-3AD203B41FA5}">
                      <a16:colId xmlns:a16="http://schemas.microsoft.com/office/drawing/2014/main" val="1226013184"/>
                    </a:ext>
                  </a:extLst>
                </a:gridCol>
                <a:gridCol w="592240">
                  <a:extLst>
                    <a:ext uri="{9D8B030D-6E8A-4147-A177-3AD203B41FA5}">
                      <a16:colId xmlns:a16="http://schemas.microsoft.com/office/drawing/2014/main" val="1434532907"/>
                    </a:ext>
                  </a:extLst>
                </a:gridCol>
                <a:gridCol w="785362">
                  <a:extLst>
                    <a:ext uri="{9D8B030D-6E8A-4147-A177-3AD203B41FA5}">
                      <a16:colId xmlns:a16="http://schemas.microsoft.com/office/drawing/2014/main" val="604126901"/>
                    </a:ext>
                  </a:extLst>
                </a:gridCol>
                <a:gridCol w="1242417">
                  <a:extLst>
                    <a:ext uri="{9D8B030D-6E8A-4147-A177-3AD203B41FA5}">
                      <a16:colId xmlns:a16="http://schemas.microsoft.com/office/drawing/2014/main" val="176338633"/>
                    </a:ext>
                  </a:extLst>
                </a:gridCol>
                <a:gridCol w="1242417">
                  <a:extLst>
                    <a:ext uri="{9D8B030D-6E8A-4147-A177-3AD203B41FA5}">
                      <a16:colId xmlns:a16="http://schemas.microsoft.com/office/drawing/2014/main" val="3054215829"/>
                    </a:ext>
                  </a:extLst>
                </a:gridCol>
                <a:gridCol w="766049">
                  <a:extLst>
                    <a:ext uri="{9D8B030D-6E8A-4147-A177-3AD203B41FA5}">
                      <a16:colId xmlns:a16="http://schemas.microsoft.com/office/drawing/2014/main" val="2824140221"/>
                    </a:ext>
                  </a:extLst>
                </a:gridCol>
                <a:gridCol w="766049">
                  <a:extLst>
                    <a:ext uri="{9D8B030D-6E8A-4147-A177-3AD203B41FA5}">
                      <a16:colId xmlns:a16="http://schemas.microsoft.com/office/drawing/2014/main" val="1112025780"/>
                    </a:ext>
                  </a:extLst>
                </a:gridCol>
                <a:gridCol w="482804">
                  <a:extLst>
                    <a:ext uri="{9D8B030D-6E8A-4147-A177-3AD203B41FA5}">
                      <a16:colId xmlns:a16="http://schemas.microsoft.com/office/drawing/2014/main" val="2029233538"/>
                    </a:ext>
                  </a:extLst>
                </a:gridCol>
                <a:gridCol w="508555">
                  <a:extLst>
                    <a:ext uri="{9D8B030D-6E8A-4147-A177-3AD203B41FA5}">
                      <a16:colId xmlns:a16="http://schemas.microsoft.com/office/drawing/2014/main" val="2405123347"/>
                    </a:ext>
                  </a:extLst>
                </a:gridCol>
                <a:gridCol w="463492">
                  <a:extLst>
                    <a:ext uri="{9D8B030D-6E8A-4147-A177-3AD203B41FA5}">
                      <a16:colId xmlns:a16="http://schemas.microsoft.com/office/drawing/2014/main" val="255595669"/>
                    </a:ext>
                  </a:extLst>
                </a:gridCol>
                <a:gridCol w="308994">
                  <a:extLst>
                    <a:ext uri="{9D8B030D-6E8A-4147-A177-3AD203B41FA5}">
                      <a16:colId xmlns:a16="http://schemas.microsoft.com/office/drawing/2014/main" val="326115796"/>
                    </a:ext>
                  </a:extLst>
                </a:gridCol>
              </a:tblGrid>
              <a:tr h="169594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TS_ABCS_RA_03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TC_ABCS_RA_10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invalid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FAIL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DEF_004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Instead of creating the account it displays error message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683418"/>
                  </a:ext>
                </a:extLst>
              </a:tr>
              <a:tr h="49504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481886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sai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5613255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kumar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061599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saikumar@gmail.com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408327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9568565841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015737"/>
                  </a:ext>
                </a:extLst>
              </a:tr>
              <a:tr h="16959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333558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IBM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not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86817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IBM001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702247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0189045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Tirupati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3981863"/>
                  </a:ext>
                </a:extLst>
              </a:tr>
              <a:tr h="16959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446606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8260863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861976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863589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207426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vchdg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4102555"/>
                  </a:ext>
                </a:extLst>
              </a:tr>
              <a:tr h="16959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517757"/>
                  </a:ext>
                </a:extLst>
              </a:tr>
              <a:tr h="3323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2569520"/>
                  </a:ext>
                </a:extLst>
              </a:tr>
              <a:tr h="49504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It will </a:t>
                      </a:r>
                      <a:r>
                        <a:rPr lang="en-US" sz="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displays"The</a:t>
                      </a:r>
                      <a:r>
                        <a:rPr lang="en-US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 account has been created"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6621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25093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D347DCC-B877-44BB-B457-ABB07BC33E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958671"/>
              </p:ext>
            </p:extLst>
          </p:nvPr>
        </p:nvGraphicFramePr>
        <p:xfrm>
          <a:off x="248575" y="239697"/>
          <a:ext cx="9303798" cy="6549928"/>
        </p:xfrm>
        <a:graphic>
          <a:graphicData uri="http://schemas.openxmlformats.org/drawingml/2006/table">
            <a:tbl>
              <a:tblPr/>
              <a:tblGrid>
                <a:gridCol w="679819">
                  <a:extLst>
                    <a:ext uri="{9D8B030D-6E8A-4147-A177-3AD203B41FA5}">
                      <a16:colId xmlns:a16="http://schemas.microsoft.com/office/drawing/2014/main" val="942464465"/>
                    </a:ext>
                  </a:extLst>
                </a:gridCol>
                <a:gridCol w="640971">
                  <a:extLst>
                    <a:ext uri="{9D8B030D-6E8A-4147-A177-3AD203B41FA5}">
                      <a16:colId xmlns:a16="http://schemas.microsoft.com/office/drawing/2014/main" val="2598535197"/>
                    </a:ext>
                  </a:extLst>
                </a:gridCol>
                <a:gridCol w="783409">
                  <a:extLst>
                    <a:ext uri="{9D8B030D-6E8A-4147-A177-3AD203B41FA5}">
                      <a16:colId xmlns:a16="http://schemas.microsoft.com/office/drawing/2014/main" val="1580119242"/>
                    </a:ext>
                  </a:extLst>
                </a:gridCol>
                <a:gridCol w="595650">
                  <a:extLst>
                    <a:ext uri="{9D8B030D-6E8A-4147-A177-3AD203B41FA5}">
                      <a16:colId xmlns:a16="http://schemas.microsoft.com/office/drawing/2014/main" val="4095256054"/>
                    </a:ext>
                  </a:extLst>
                </a:gridCol>
                <a:gridCol w="789884">
                  <a:extLst>
                    <a:ext uri="{9D8B030D-6E8A-4147-A177-3AD203B41FA5}">
                      <a16:colId xmlns:a16="http://schemas.microsoft.com/office/drawing/2014/main" val="3340396108"/>
                    </a:ext>
                  </a:extLst>
                </a:gridCol>
                <a:gridCol w="1249571">
                  <a:extLst>
                    <a:ext uri="{9D8B030D-6E8A-4147-A177-3AD203B41FA5}">
                      <a16:colId xmlns:a16="http://schemas.microsoft.com/office/drawing/2014/main" val="1044543237"/>
                    </a:ext>
                  </a:extLst>
                </a:gridCol>
                <a:gridCol w="1249571">
                  <a:extLst>
                    <a:ext uri="{9D8B030D-6E8A-4147-A177-3AD203B41FA5}">
                      <a16:colId xmlns:a16="http://schemas.microsoft.com/office/drawing/2014/main" val="1098572768"/>
                    </a:ext>
                  </a:extLst>
                </a:gridCol>
                <a:gridCol w="770461">
                  <a:extLst>
                    <a:ext uri="{9D8B030D-6E8A-4147-A177-3AD203B41FA5}">
                      <a16:colId xmlns:a16="http://schemas.microsoft.com/office/drawing/2014/main" val="1107295548"/>
                    </a:ext>
                  </a:extLst>
                </a:gridCol>
                <a:gridCol w="770461">
                  <a:extLst>
                    <a:ext uri="{9D8B030D-6E8A-4147-A177-3AD203B41FA5}">
                      <a16:colId xmlns:a16="http://schemas.microsoft.com/office/drawing/2014/main" val="4087191052"/>
                    </a:ext>
                  </a:extLst>
                </a:gridCol>
                <a:gridCol w="485584">
                  <a:extLst>
                    <a:ext uri="{9D8B030D-6E8A-4147-A177-3AD203B41FA5}">
                      <a16:colId xmlns:a16="http://schemas.microsoft.com/office/drawing/2014/main" val="3452554893"/>
                    </a:ext>
                  </a:extLst>
                </a:gridCol>
                <a:gridCol w="511482">
                  <a:extLst>
                    <a:ext uri="{9D8B030D-6E8A-4147-A177-3AD203B41FA5}">
                      <a16:colId xmlns:a16="http://schemas.microsoft.com/office/drawing/2014/main" val="1227680793"/>
                    </a:ext>
                  </a:extLst>
                </a:gridCol>
                <a:gridCol w="466161">
                  <a:extLst>
                    <a:ext uri="{9D8B030D-6E8A-4147-A177-3AD203B41FA5}">
                      <a16:colId xmlns:a16="http://schemas.microsoft.com/office/drawing/2014/main" val="882311934"/>
                    </a:ext>
                  </a:extLst>
                </a:gridCol>
                <a:gridCol w="310774">
                  <a:extLst>
                    <a:ext uri="{9D8B030D-6E8A-4147-A177-3AD203B41FA5}">
                      <a16:colId xmlns:a16="http://schemas.microsoft.com/office/drawing/2014/main" val="2897910654"/>
                    </a:ext>
                  </a:extLst>
                </a:gridCol>
              </a:tblGrid>
              <a:tr h="174320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TS_ABCS_RA_01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TC_ABCS_RA_11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invalid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0617753"/>
                  </a:ext>
                </a:extLst>
              </a:tr>
              <a:tr h="50883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7237866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sai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2252644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kumar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30619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saikumar@gmail.com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4561780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9568565841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7949330"/>
                  </a:ext>
                </a:extLst>
              </a:tr>
              <a:tr h="17432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617665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IBM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not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281697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IBM001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1745501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Nellore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1562543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Tamilnadu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5234479"/>
                  </a:ext>
                </a:extLst>
              </a:tr>
              <a:tr h="17432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andhrapradesh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6484136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922994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171042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1208794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3340387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459769"/>
                  </a:ext>
                </a:extLst>
              </a:tr>
              <a:tr h="17432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921883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8027653"/>
                  </a:ext>
                </a:extLst>
              </a:tr>
              <a:tr h="34157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displayed Error message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3663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5189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6F3ED-8BAB-4C08-A771-2684131F7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Product Scope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4541A0-D0E9-4C04-91A8-E78CFCB2E7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educational institute &amp; government offices.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can be further extended by adding more features.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58832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48594D1-03B9-4370-9AE8-97EC2F163A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9337560"/>
              </p:ext>
            </p:extLst>
          </p:nvPr>
        </p:nvGraphicFramePr>
        <p:xfrm>
          <a:off x="328475" y="275207"/>
          <a:ext cx="9268289" cy="6604204"/>
        </p:xfrm>
        <a:graphic>
          <a:graphicData uri="http://schemas.openxmlformats.org/drawingml/2006/table">
            <a:tbl>
              <a:tblPr/>
              <a:tblGrid>
                <a:gridCol w="677223">
                  <a:extLst>
                    <a:ext uri="{9D8B030D-6E8A-4147-A177-3AD203B41FA5}">
                      <a16:colId xmlns:a16="http://schemas.microsoft.com/office/drawing/2014/main" val="1649443082"/>
                    </a:ext>
                  </a:extLst>
                </a:gridCol>
                <a:gridCol w="638525">
                  <a:extLst>
                    <a:ext uri="{9D8B030D-6E8A-4147-A177-3AD203B41FA5}">
                      <a16:colId xmlns:a16="http://schemas.microsoft.com/office/drawing/2014/main" val="1580703591"/>
                    </a:ext>
                  </a:extLst>
                </a:gridCol>
                <a:gridCol w="780420">
                  <a:extLst>
                    <a:ext uri="{9D8B030D-6E8A-4147-A177-3AD203B41FA5}">
                      <a16:colId xmlns:a16="http://schemas.microsoft.com/office/drawing/2014/main" val="3993285038"/>
                    </a:ext>
                  </a:extLst>
                </a:gridCol>
                <a:gridCol w="593378">
                  <a:extLst>
                    <a:ext uri="{9D8B030D-6E8A-4147-A177-3AD203B41FA5}">
                      <a16:colId xmlns:a16="http://schemas.microsoft.com/office/drawing/2014/main" val="734345070"/>
                    </a:ext>
                  </a:extLst>
                </a:gridCol>
                <a:gridCol w="786869">
                  <a:extLst>
                    <a:ext uri="{9D8B030D-6E8A-4147-A177-3AD203B41FA5}">
                      <a16:colId xmlns:a16="http://schemas.microsoft.com/office/drawing/2014/main" val="2981631770"/>
                    </a:ext>
                  </a:extLst>
                </a:gridCol>
                <a:gridCol w="1244802">
                  <a:extLst>
                    <a:ext uri="{9D8B030D-6E8A-4147-A177-3AD203B41FA5}">
                      <a16:colId xmlns:a16="http://schemas.microsoft.com/office/drawing/2014/main" val="638799372"/>
                    </a:ext>
                  </a:extLst>
                </a:gridCol>
                <a:gridCol w="1244802">
                  <a:extLst>
                    <a:ext uri="{9D8B030D-6E8A-4147-A177-3AD203B41FA5}">
                      <a16:colId xmlns:a16="http://schemas.microsoft.com/office/drawing/2014/main" val="764934472"/>
                    </a:ext>
                  </a:extLst>
                </a:gridCol>
                <a:gridCol w="767520">
                  <a:extLst>
                    <a:ext uri="{9D8B030D-6E8A-4147-A177-3AD203B41FA5}">
                      <a16:colId xmlns:a16="http://schemas.microsoft.com/office/drawing/2014/main" val="150116095"/>
                    </a:ext>
                  </a:extLst>
                </a:gridCol>
                <a:gridCol w="767520">
                  <a:extLst>
                    <a:ext uri="{9D8B030D-6E8A-4147-A177-3AD203B41FA5}">
                      <a16:colId xmlns:a16="http://schemas.microsoft.com/office/drawing/2014/main" val="1417386744"/>
                    </a:ext>
                  </a:extLst>
                </a:gridCol>
                <a:gridCol w="483730">
                  <a:extLst>
                    <a:ext uri="{9D8B030D-6E8A-4147-A177-3AD203B41FA5}">
                      <a16:colId xmlns:a16="http://schemas.microsoft.com/office/drawing/2014/main" val="2202248228"/>
                    </a:ext>
                  </a:extLst>
                </a:gridCol>
                <a:gridCol w="509530">
                  <a:extLst>
                    <a:ext uri="{9D8B030D-6E8A-4147-A177-3AD203B41FA5}">
                      <a16:colId xmlns:a16="http://schemas.microsoft.com/office/drawing/2014/main" val="3441598550"/>
                    </a:ext>
                  </a:extLst>
                </a:gridCol>
                <a:gridCol w="464382">
                  <a:extLst>
                    <a:ext uri="{9D8B030D-6E8A-4147-A177-3AD203B41FA5}">
                      <a16:colId xmlns:a16="http://schemas.microsoft.com/office/drawing/2014/main" val="3825956518"/>
                    </a:ext>
                  </a:extLst>
                </a:gridCol>
                <a:gridCol w="309588">
                  <a:extLst>
                    <a:ext uri="{9D8B030D-6E8A-4147-A177-3AD203B41FA5}">
                      <a16:colId xmlns:a16="http://schemas.microsoft.com/office/drawing/2014/main" val="238181168"/>
                    </a:ext>
                  </a:extLst>
                </a:gridCol>
              </a:tblGrid>
              <a:tr h="171023"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TS_ABCS_RA_01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TC_ABCS_RA_12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check whether application is able to register with invalid details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 have stable internet Connection.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Google Chrome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will be open.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Browser opened.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0"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949618"/>
                  </a:ext>
                </a:extLst>
              </a:tr>
              <a:tr h="49921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2"/>
                        </a:rPr>
                        <a:t>https://www.ecomdeveloper.com/designs/demoshop/index.php?route=account/register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will  Launch.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URL was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842084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Enter First Name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sai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will be launched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 was displayed.</a:t>
                      </a:r>
                    </a:p>
                  </a:txBody>
                  <a:tcPr marL="46327" marR="3861" marT="386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2874698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5:Enter Last Name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kumar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kumar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268176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6:Enter  E-Mail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  <a:hlinkClick r:id="rId3"/>
                        </a:rPr>
                        <a:t>saikumar@gmail.com</a:t>
                      </a:r>
                      <a:endParaRPr lang="en-IN" sz="8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email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796764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7:Enter Telephone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9568565841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willbe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Telephone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9005978"/>
                  </a:ext>
                </a:extLst>
              </a:tr>
              <a:tr h="17102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Enter Fax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Fax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635387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IBM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was not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134221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IBM001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Company ID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83726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Nellore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1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89587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Tirupati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Address 2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97050"/>
                  </a:ext>
                </a:extLst>
              </a:tr>
              <a:tr h="17102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madurai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will 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City was 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68115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Post Code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7869108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sng" strike="noStrike">
                          <a:solidFill>
                            <a:srgbClr val="0563C1"/>
                          </a:solidFill>
                          <a:effectLst/>
                          <a:latin typeface="Calibri" panose="020F0502020204030204" pitchFamily="34" charset="0"/>
                        </a:rPr>
                        <a:t>India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7415479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&lt;&lt;DropDown&gt;&gt;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Region / State was displayed.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41690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136636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&lt;&lt;TextBox&gt;&gt;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333333"/>
                          </a:solidFill>
                          <a:effectLst/>
                          <a:latin typeface="Arial" panose="020B0604020202020204" pitchFamily="34" charset="0"/>
                        </a:rPr>
                        <a:t>sai*123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will be launched.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Password Confirm launched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362499"/>
                  </a:ext>
                </a:extLst>
              </a:tr>
              <a:tr h="17102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&lt;&lt;Radiobutton&gt;&gt;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3228613"/>
                  </a:ext>
                </a:extLst>
              </a:tr>
              <a:tr h="335118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&lt;&lt;Checkbox&gt;&gt;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checked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727621"/>
                  </a:ext>
                </a:extLst>
              </a:tr>
              <a:tr h="49921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&lt;&lt;Button&gt;&gt;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clicked</a:t>
                      </a:r>
                    </a:p>
                  </a:txBody>
                  <a:tcPr marL="3861" marR="3861" marT="386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will displays"The account has been created"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 will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displays"The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account has been created"</a:t>
                      </a:r>
                    </a:p>
                  </a:txBody>
                  <a:tcPr marL="3861" marR="3861" marT="386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4962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17907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98CC674-513E-4337-A3A6-4FB1502255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169772"/>
              </p:ext>
            </p:extLst>
          </p:nvPr>
        </p:nvGraphicFramePr>
        <p:xfrm>
          <a:off x="239697" y="266330"/>
          <a:ext cx="9587882" cy="6682528"/>
        </p:xfrm>
        <a:graphic>
          <a:graphicData uri="http://schemas.openxmlformats.org/drawingml/2006/table">
            <a:tbl>
              <a:tblPr/>
              <a:tblGrid>
                <a:gridCol w="932760">
                  <a:extLst>
                    <a:ext uri="{9D8B030D-6E8A-4147-A177-3AD203B41FA5}">
                      <a16:colId xmlns:a16="http://schemas.microsoft.com/office/drawing/2014/main" val="1933112410"/>
                    </a:ext>
                  </a:extLst>
                </a:gridCol>
                <a:gridCol w="541782">
                  <a:extLst>
                    <a:ext uri="{9D8B030D-6E8A-4147-A177-3AD203B41FA5}">
                      <a16:colId xmlns:a16="http://schemas.microsoft.com/office/drawing/2014/main" val="2055356796"/>
                    </a:ext>
                  </a:extLst>
                </a:gridCol>
                <a:gridCol w="530613">
                  <a:extLst>
                    <a:ext uri="{9D8B030D-6E8A-4147-A177-3AD203B41FA5}">
                      <a16:colId xmlns:a16="http://schemas.microsoft.com/office/drawing/2014/main" val="2693121867"/>
                    </a:ext>
                  </a:extLst>
                </a:gridCol>
                <a:gridCol w="449066">
                  <a:extLst>
                    <a:ext uri="{9D8B030D-6E8A-4147-A177-3AD203B41FA5}">
                      <a16:colId xmlns:a16="http://schemas.microsoft.com/office/drawing/2014/main" val="4245574933"/>
                    </a:ext>
                  </a:extLst>
                </a:gridCol>
                <a:gridCol w="932760">
                  <a:extLst>
                    <a:ext uri="{9D8B030D-6E8A-4147-A177-3AD203B41FA5}">
                      <a16:colId xmlns:a16="http://schemas.microsoft.com/office/drawing/2014/main" val="1384844129"/>
                    </a:ext>
                  </a:extLst>
                </a:gridCol>
                <a:gridCol w="341826">
                  <a:extLst>
                    <a:ext uri="{9D8B030D-6E8A-4147-A177-3AD203B41FA5}">
                      <a16:colId xmlns:a16="http://schemas.microsoft.com/office/drawing/2014/main" val="3991164459"/>
                    </a:ext>
                  </a:extLst>
                </a:gridCol>
                <a:gridCol w="385392">
                  <a:extLst>
                    <a:ext uri="{9D8B030D-6E8A-4147-A177-3AD203B41FA5}">
                      <a16:colId xmlns:a16="http://schemas.microsoft.com/office/drawing/2014/main" val="2957610638"/>
                    </a:ext>
                  </a:extLst>
                </a:gridCol>
                <a:gridCol w="214480">
                  <a:extLst>
                    <a:ext uri="{9D8B030D-6E8A-4147-A177-3AD203B41FA5}">
                      <a16:colId xmlns:a16="http://schemas.microsoft.com/office/drawing/2014/main" val="2865719887"/>
                    </a:ext>
                  </a:extLst>
                </a:gridCol>
                <a:gridCol w="214480">
                  <a:extLst>
                    <a:ext uri="{9D8B030D-6E8A-4147-A177-3AD203B41FA5}">
                      <a16:colId xmlns:a16="http://schemas.microsoft.com/office/drawing/2014/main" val="597763723"/>
                    </a:ext>
                  </a:extLst>
                </a:gridCol>
                <a:gridCol w="932760">
                  <a:extLst>
                    <a:ext uri="{9D8B030D-6E8A-4147-A177-3AD203B41FA5}">
                      <a16:colId xmlns:a16="http://schemas.microsoft.com/office/drawing/2014/main" val="3531522705"/>
                    </a:ext>
                  </a:extLst>
                </a:gridCol>
                <a:gridCol w="358582">
                  <a:extLst>
                    <a:ext uri="{9D8B030D-6E8A-4147-A177-3AD203B41FA5}">
                      <a16:colId xmlns:a16="http://schemas.microsoft.com/office/drawing/2014/main" val="704873257"/>
                    </a:ext>
                  </a:extLst>
                </a:gridCol>
                <a:gridCol w="412202">
                  <a:extLst>
                    <a:ext uri="{9D8B030D-6E8A-4147-A177-3AD203B41FA5}">
                      <a16:colId xmlns:a16="http://schemas.microsoft.com/office/drawing/2014/main" val="740016361"/>
                    </a:ext>
                  </a:extLst>
                </a:gridCol>
                <a:gridCol w="328421">
                  <a:extLst>
                    <a:ext uri="{9D8B030D-6E8A-4147-A177-3AD203B41FA5}">
                      <a16:colId xmlns:a16="http://schemas.microsoft.com/office/drawing/2014/main" val="798582504"/>
                    </a:ext>
                  </a:extLst>
                </a:gridCol>
                <a:gridCol w="355231">
                  <a:extLst>
                    <a:ext uri="{9D8B030D-6E8A-4147-A177-3AD203B41FA5}">
                      <a16:colId xmlns:a16="http://schemas.microsoft.com/office/drawing/2014/main" val="2910660388"/>
                    </a:ext>
                  </a:extLst>
                </a:gridCol>
                <a:gridCol w="469172">
                  <a:extLst>
                    <a:ext uri="{9D8B030D-6E8A-4147-A177-3AD203B41FA5}">
                      <a16:colId xmlns:a16="http://schemas.microsoft.com/office/drawing/2014/main" val="1461837083"/>
                    </a:ext>
                  </a:extLst>
                </a:gridCol>
                <a:gridCol w="552954">
                  <a:extLst>
                    <a:ext uri="{9D8B030D-6E8A-4147-A177-3AD203B41FA5}">
                      <a16:colId xmlns:a16="http://schemas.microsoft.com/office/drawing/2014/main" val="412654274"/>
                    </a:ext>
                  </a:extLst>
                </a:gridCol>
                <a:gridCol w="348529">
                  <a:extLst>
                    <a:ext uri="{9D8B030D-6E8A-4147-A177-3AD203B41FA5}">
                      <a16:colId xmlns:a16="http://schemas.microsoft.com/office/drawing/2014/main" val="4167179544"/>
                    </a:ext>
                  </a:extLst>
                </a:gridCol>
                <a:gridCol w="268098">
                  <a:extLst>
                    <a:ext uri="{9D8B030D-6E8A-4147-A177-3AD203B41FA5}">
                      <a16:colId xmlns:a16="http://schemas.microsoft.com/office/drawing/2014/main" val="1327903530"/>
                    </a:ext>
                  </a:extLst>
                </a:gridCol>
                <a:gridCol w="268098">
                  <a:extLst>
                    <a:ext uri="{9D8B030D-6E8A-4147-A177-3AD203B41FA5}">
                      <a16:colId xmlns:a16="http://schemas.microsoft.com/office/drawing/2014/main" val="1755141123"/>
                    </a:ext>
                  </a:extLst>
                </a:gridCol>
                <a:gridCol w="268098">
                  <a:extLst>
                    <a:ext uri="{9D8B030D-6E8A-4147-A177-3AD203B41FA5}">
                      <a16:colId xmlns:a16="http://schemas.microsoft.com/office/drawing/2014/main" val="3210762169"/>
                    </a:ext>
                  </a:extLst>
                </a:gridCol>
                <a:gridCol w="214480">
                  <a:extLst>
                    <a:ext uri="{9D8B030D-6E8A-4147-A177-3AD203B41FA5}">
                      <a16:colId xmlns:a16="http://schemas.microsoft.com/office/drawing/2014/main" val="589477915"/>
                    </a:ext>
                  </a:extLst>
                </a:gridCol>
                <a:gridCol w="268098">
                  <a:extLst>
                    <a:ext uri="{9D8B030D-6E8A-4147-A177-3AD203B41FA5}">
                      <a16:colId xmlns:a16="http://schemas.microsoft.com/office/drawing/2014/main" val="2199317156"/>
                    </a:ext>
                  </a:extLst>
                </a:gridCol>
              </a:tblGrid>
              <a:tr h="230336">
                <a:tc gridSpan="22">
                  <a:txBody>
                    <a:bodyPr/>
                    <a:lstStyle/>
                    <a:p>
                      <a:pPr algn="ctr" fontAlgn="b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Defect Log -  ABC SHOP.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983586"/>
                  </a:ext>
                </a:extLst>
              </a:tr>
              <a:tr h="38124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Scenerio_ID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Defect_ID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Case_ID 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Reproducability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Defect Description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Defect in cycle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Defect in Version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Severity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Priority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Steps to reproduce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Defect Status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Reported By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Reported Date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Phase oforigin 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Defect type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Cause of  Defect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Resolution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Resolved By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Resolved Date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Remarks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Closed By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Closed Date 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6688878"/>
                  </a:ext>
                </a:extLst>
              </a:tr>
              <a:tr h="190622"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TS_ABCS_RA_02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DEF_001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TC_ABCS_RA_02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request will submitted not entering the first name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version 01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Build Version 1.2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Suvitha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11-11-2021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Functional Defect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8351893"/>
                  </a:ext>
                </a:extLst>
              </a:tr>
              <a:tr h="79426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485002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3: Your Personal Details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030139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First Name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336872"/>
                  </a:ext>
                </a:extLst>
              </a:tr>
              <a:tr h="1985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Expected </a:t>
                      </a:r>
                      <a:r>
                        <a:rPr 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Result:The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Error Message needs to be displayed.  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5:Last Name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4942675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 E-Mail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814859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 Telephone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0258100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Fax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690774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9: Your Address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889502"/>
                  </a:ext>
                </a:extLst>
              </a:tr>
              <a:tr h="1985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7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Actual Result:The Page will redirect. 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391085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194838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41256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837901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304247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9972895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267868"/>
                  </a:ext>
                </a:extLst>
              </a:tr>
              <a:tr h="1985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8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Data:No data entered in first name.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9870129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18: Your Password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916782"/>
                  </a:ext>
                </a:extLst>
              </a:tr>
              <a:tr h="381244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070618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361224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21:Newsletter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990576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8690680"/>
                  </a:ext>
                </a:extLst>
              </a:tr>
              <a:tr h="59569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4262019"/>
                  </a:ext>
                </a:extLst>
              </a:tr>
              <a:tr h="19062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4755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26639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87A3E2A-07BC-4140-9717-7ABB1C868F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3630777"/>
              </p:ext>
            </p:extLst>
          </p:nvPr>
        </p:nvGraphicFramePr>
        <p:xfrm>
          <a:off x="150921" y="239696"/>
          <a:ext cx="9880846" cy="6418546"/>
        </p:xfrm>
        <a:graphic>
          <a:graphicData uri="http://schemas.openxmlformats.org/drawingml/2006/table">
            <a:tbl>
              <a:tblPr/>
              <a:tblGrid>
                <a:gridCol w="879116">
                  <a:extLst>
                    <a:ext uri="{9D8B030D-6E8A-4147-A177-3AD203B41FA5}">
                      <a16:colId xmlns:a16="http://schemas.microsoft.com/office/drawing/2014/main" val="2356979280"/>
                    </a:ext>
                  </a:extLst>
                </a:gridCol>
                <a:gridCol w="510624">
                  <a:extLst>
                    <a:ext uri="{9D8B030D-6E8A-4147-A177-3AD203B41FA5}">
                      <a16:colId xmlns:a16="http://schemas.microsoft.com/office/drawing/2014/main" val="728511148"/>
                    </a:ext>
                  </a:extLst>
                </a:gridCol>
                <a:gridCol w="500096">
                  <a:extLst>
                    <a:ext uri="{9D8B030D-6E8A-4147-A177-3AD203B41FA5}">
                      <a16:colId xmlns:a16="http://schemas.microsoft.com/office/drawing/2014/main" val="679289834"/>
                    </a:ext>
                  </a:extLst>
                </a:gridCol>
                <a:gridCol w="526418">
                  <a:extLst>
                    <a:ext uri="{9D8B030D-6E8A-4147-A177-3AD203B41FA5}">
                      <a16:colId xmlns:a16="http://schemas.microsoft.com/office/drawing/2014/main" val="3053776619"/>
                    </a:ext>
                  </a:extLst>
                </a:gridCol>
                <a:gridCol w="879116">
                  <a:extLst>
                    <a:ext uri="{9D8B030D-6E8A-4147-A177-3AD203B41FA5}">
                      <a16:colId xmlns:a16="http://schemas.microsoft.com/office/drawing/2014/main" val="273452602"/>
                    </a:ext>
                  </a:extLst>
                </a:gridCol>
                <a:gridCol w="400077">
                  <a:extLst>
                    <a:ext uri="{9D8B030D-6E8A-4147-A177-3AD203B41FA5}">
                      <a16:colId xmlns:a16="http://schemas.microsoft.com/office/drawing/2014/main" val="1569813956"/>
                    </a:ext>
                  </a:extLst>
                </a:gridCol>
                <a:gridCol w="452718">
                  <a:extLst>
                    <a:ext uri="{9D8B030D-6E8A-4147-A177-3AD203B41FA5}">
                      <a16:colId xmlns:a16="http://schemas.microsoft.com/office/drawing/2014/main" val="399247959"/>
                    </a:ext>
                  </a:extLst>
                </a:gridCol>
                <a:gridCol w="252680">
                  <a:extLst>
                    <a:ext uri="{9D8B030D-6E8A-4147-A177-3AD203B41FA5}">
                      <a16:colId xmlns:a16="http://schemas.microsoft.com/office/drawing/2014/main" val="2689363918"/>
                    </a:ext>
                  </a:extLst>
                </a:gridCol>
                <a:gridCol w="252680">
                  <a:extLst>
                    <a:ext uri="{9D8B030D-6E8A-4147-A177-3AD203B41FA5}">
                      <a16:colId xmlns:a16="http://schemas.microsoft.com/office/drawing/2014/main" val="1536877259"/>
                    </a:ext>
                  </a:extLst>
                </a:gridCol>
                <a:gridCol w="879116">
                  <a:extLst>
                    <a:ext uri="{9D8B030D-6E8A-4147-A177-3AD203B41FA5}">
                      <a16:colId xmlns:a16="http://schemas.microsoft.com/office/drawing/2014/main" val="3628457232"/>
                    </a:ext>
                  </a:extLst>
                </a:gridCol>
                <a:gridCol w="421134">
                  <a:extLst>
                    <a:ext uri="{9D8B030D-6E8A-4147-A177-3AD203B41FA5}">
                      <a16:colId xmlns:a16="http://schemas.microsoft.com/office/drawing/2014/main" val="2389712904"/>
                    </a:ext>
                  </a:extLst>
                </a:gridCol>
                <a:gridCol w="484304">
                  <a:extLst>
                    <a:ext uri="{9D8B030D-6E8A-4147-A177-3AD203B41FA5}">
                      <a16:colId xmlns:a16="http://schemas.microsoft.com/office/drawing/2014/main" val="2458247717"/>
                    </a:ext>
                  </a:extLst>
                </a:gridCol>
                <a:gridCol w="389549">
                  <a:extLst>
                    <a:ext uri="{9D8B030D-6E8A-4147-A177-3AD203B41FA5}">
                      <a16:colId xmlns:a16="http://schemas.microsoft.com/office/drawing/2014/main" val="1611160237"/>
                    </a:ext>
                  </a:extLst>
                </a:gridCol>
                <a:gridCol w="415869">
                  <a:extLst>
                    <a:ext uri="{9D8B030D-6E8A-4147-A177-3AD203B41FA5}">
                      <a16:colId xmlns:a16="http://schemas.microsoft.com/office/drawing/2014/main" val="3178138381"/>
                    </a:ext>
                  </a:extLst>
                </a:gridCol>
                <a:gridCol w="442190">
                  <a:extLst>
                    <a:ext uri="{9D8B030D-6E8A-4147-A177-3AD203B41FA5}">
                      <a16:colId xmlns:a16="http://schemas.microsoft.com/office/drawing/2014/main" val="4047111561"/>
                    </a:ext>
                  </a:extLst>
                </a:gridCol>
                <a:gridCol w="521153">
                  <a:extLst>
                    <a:ext uri="{9D8B030D-6E8A-4147-A177-3AD203B41FA5}">
                      <a16:colId xmlns:a16="http://schemas.microsoft.com/office/drawing/2014/main" val="957972886"/>
                    </a:ext>
                  </a:extLst>
                </a:gridCol>
                <a:gridCol w="410606">
                  <a:extLst>
                    <a:ext uri="{9D8B030D-6E8A-4147-A177-3AD203B41FA5}">
                      <a16:colId xmlns:a16="http://schemas.microsoft.com/office/drawing/2014/main" val="4188688725"/>
                    </a:ext>
                  </a:extLst>
                </a:gridCol>
                <a:gridCol w="252680">
                  <a:extLst>
                    <a:ext uri="{9D8B030D-6E8A-4147-A177-3AD203B41FA5}">
                      <a16:colId xmlns:a16="http://schemas.microsoft.com/office/drawing/2014/main" val="3128395544"/>
                    </a:ext>
                  </a:extLst>
                </a:gridCol>
                <a:gridCol w="252680">
                  <a:extLst>
                    <a:ext uri="{9D8B030D-6E8A-4147-A177-3AD203B41FA5}">
                      <a16:colId xmlns:a16="http://schemas.microsoft.com/office/drawing/2014/main" val="3760696962"/>
                    </a:ext>
                  </a:extLst>
                </a:gridCol>
                <a:gridCol w="252680">
                  <a:extLst>
                    <a:ext uri="{9D8B030D-6E8A-4147-A177-3AD203B41FA5}">
                      <a16:colId xmlns:a16="http://schemas.microsoft.com/office/drawing/2014/main" val="2914071269"/>
                    </a:ext>
                  </a:extLst>
                </a:gridCol>
                <a:gridCol w="252680">
                  <a:extLst>
                    <a:ext uri="{9D8B030D-6E8A-4147-A177-3AD203B41FA5}">
                      <a16:colId xmlns:a16="http://schemas.microsoft.com/office/drawing/2014/main" val="1911517534"/>
                    </a:ext>
                  </a:extLst>
                </a:gridCol>
                <a:gridCol w="252680">
                  <a:extLst>
                    <a:ext uri="{9D8B030D-6E8A-4147-A177-3AD203B41FA5}">
                      <a16:colId xmlns:a16="http://schemas.microsoft.com/office/drawing/2014/main" val="3882356058"/>
                    </a:ext>
                  </a:extLst>
                </a:gridCol>
              </a:tblGrid>
              <a:tr h="246867"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TS_ABCS_RA_02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DEF_002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TC_ABCS_RA_03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request will submitted not entering the last name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version 01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Build Version 1.2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Suvitha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11-11-2021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Functional Defect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4720381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5422227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3: Your Personal Details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659903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First Name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714352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Expected Result:The Error Message needs to be displayed.  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5:Last Name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52862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 E-Mail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9355606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 Telephone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8321758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Fax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4050917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9: Your Address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6837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7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Actual Result:The Page will redirect. 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6577510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452363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565244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695777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336852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6132964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595783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8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Data:No data entered in last name.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5907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18: Your Password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5690307"/>
                  </a:ext>
                </a:extLst>
              </a:tr>
              <a:tr h="49373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7185746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205046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21:Newsletter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659794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465353"/>
                  </a:ext>
                </a:extLst>
              </a:tr>
              <a:tr h="49373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213031"/>
                  </a:ext>
                </a:extLst>
              </a:tr>
              <a:tr h="246867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61811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69163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F551397-4626-4B03-87DF-53C6510890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531999"/>
              </p:ext>
            </p:extLst>
          </p:nvPr>
        </p:nvGraphicFramePr>
        <p:xfrm>
          <a:off x="257453" y="284084"/>
          <a:ext cx="9428089" cy="6282654"/>
        </p:xfrm>
        <a:graphic>
          <a:graphicData uri="http://schemas.openxmlformats.org/drawingml/2006/table">
            <a:tbl>
              <a:tblPr/>
              <a:tblGrid>
                <a:gridCol w="838834">
                  <a:extLst>
                    <a:ext uri="{9D8B030D-6E8A-4147-A177-3AD203B41FA5}">
                      <a16:colId xmlns:a16="http://schemas.microsoft.com/office/drawing/2014/main" val="1292510332"/>
                    </a:ext>
                  </a:extLst>
                </a:gridCol>
                <a:gridCol w="487227">
                  <a:extLst>
                    <a:ext uri="{9D8B030D-6E8A-4147-A177-3AD203B41FA5}">
                      <a16:colId xmlns:a16="http://schemas.microsoft.com/office/drawing/2014/main" val="2124741707"/>
                    </a:ext>
                  </a:extLst>
                </a:gridCol>
                <a:gridCol w="477180">
                  <a:extLst>
                    <a:ext uri="{9D8B030D-6E8A-4147-A177-3AD203B41FA5}">
                      <a16:colId xmlns:a16="http://schemas.microsoft.com/office/drawing/2014/main" val="1429127374"/>
                    </a:ext>
                  </a:extLst>
                </a:gridCol>
                <a:gridCol w="502296">
                  <a:extLst>
                    <a:ext uri="{9D8B030D-6E8A-4147-A177-3AD203B41FA5}">
                      <a16:colId xmlns:a16="http://schemas.microsoft.com/office/drawing/2014/main" val="3964437568"/>
                    </a:ext>
                  </a:extLst>
                </a:gridCol>
                <a:gridCol w="838834">
                  <a:extLst>
                    <a:ext uri="{9D8B030D-6E8A-4147-A177-3AD203B41FA5}">
                      <a16:colId xmlns:a16="http://schemas.microsoft.com/office/drawing/2014/main" val="1997333311"/>
                    </a:ext>
                  </a:extLst>
                </a:gridCol>
                <a:gridCol w="381745">
                  <a:extLst>
                    <a:ext uri="{9D8B030D-6E8A-4147-A177-3AD203B41FA5}">
                      <a16:colId xmlns:a16="http://schemas.microsoft.com/office/drawing/2014/main" val="4101957034"/>
                    </a:ext>
                  </a:extLst>
                </a:gridCol>
                <a:gridCol w="431974">
                  <a:extLst>
                    <a:ext uri="{9D8B030D-6E8A-4147-A177-3AD203B41FA5}">
                      <a16:colId xmlns:a16="http://schemas.microsoft.com/office/drawing/2014/main" val="1661675247"/>
                    </a:ext>
                  </a:extLst>
                </a:gridCol>
                <a:gridCol w="241102">
                  <a:extLst>
                    <a:ext uri="{9D8B030D-6E8A-4147-A177-3AD203B41FA5}">
                      <a16:colId xmlns:a16="http://schemas.microsoft.com/office/drawing/2014/main" val="1531610704"/>
                    </a:ext>
                  </a:extLst>
                </a:gridCol>
                <a:gridCol w="241102">
                  <a:extLst>
                    <a:ext uri="{9D8B030D-6E8A-4147-A177-3AD203B41FA5}">
                      <a16:colId xmlns:a16="http://schemas.microsoft.com/office/drawing/2014/main" val="4292584919"/>
                    </a:ext>
                  </a:extLst>
                </a:gridCol>
                <a:gridCol w="838834">
                  <a:extLst>
                    <a:ext uri="{9D8B030D-6E8A-4147-A177-3AD203B41FA5}">
                      <a16:colId xmlns:a16="http://schemas.microsoft.com/office/drawing/2014/main" val="1622285753"/>
                    </a:ext>
                  </a:extLst>
                </a:gridCol>
                <a:gridCol w="401836">
                  <a:extLst>
                    <a:ext uri="{9D8B030D-6E8A-4147-A177-3AD203B41FA5}">
                      <a16:colId xmlns:a16="http://schemas.microsoft.com/office/drawing/2014/main" val="1157863861"/>
                    </a:ext>
                  </a:extLst>
                </a:gridCol>
                <a:gridCol w="462112">
                  <a:extLst>
                    <a:ext uri="{9D8B030D-6E8A-4147-A177-3AD203B41FA5}">
                      <a16:colId xmlns:a16="http://schemas.microsoft.com/office/drawing/2014/main" val="1595132431"/>
                    </a:ext>
                  </a:extLst>
                </a:gridCol>
                <a:gridCol w="371699">
                  <a:extLst>
                    <a:ext uri="{9D8B030D-6E8A-4147-A177-3AD203B41FA5}">
                      <a16:colId xmlns:a16="http://schemas.microsoft.com/office/drawing/2014/main" val="2875842371"/>
                    </a:ext>
                  </a:extLst>
                </a:gridCol>
                <a:gridCol w="396813">
                  <a:extLst>
                    <a:ext uri="{9D8B030D-6E8A-4147-A177-3AD203B41FA5}">
                      <a16:colId xmlns:a16="http://schemas.microsoft.com/office/drawing/2014/main" val="2342263998"/>
                    </a:ext>
                  </a:extLst>
                </a:gridCol>
                <a:gridCol w="421927">
                  <a:extLst>
                    <a:ext uri="{9D8B030D-6E8A-4147-A177-3AD203B41FA5}">
                      <a16:colId xmlns:a16="http://schemas.microsoft.com/office/drawing/2014/main" val="70450895"/>
                    </a:ext>
                  </a:extLst>
                </a:gridCol>
                <a:gridCol w="497273">
                  <a:extLst>
                    <a:ext uri="{9D8B030D-6E8A-4147-A177-3AD203B41FA5}">
                      <a16:colId xmlns:a16="http://schemas.microsoft.com/office/drawing/2014/main" val="1229130614"/>
                    </a:ext>
                  </a:extLst>
                </a:gridCol>
                <a:gridCol w="391791">
                  <a:extLst>
                    <a:ext uri="{9D8B030D-6E8A-4147-A177-3AD203B41FA5}">
                      <a16:colId xmlns:a16="http://schemas.microsoft.com/office/drawing/2014/main" val="2839689272"/>
                    </a:ext>
                  </a:extLst>
                </a:gridCol>
                <a:gridCol w="241102">
                  <a:extLst>
                    <a:ext uri="{9D8B030D-6E8A-4147-A177-3AD203B41FA5}">
                      <a16:colId xmlns:a16="http://schemas.microsoft.com/office/drawing/2014/main" val="3390297829"/>
                    </a:ext>
                  </a:extLst>
                </a:gridCol>
                <a:gridCol w="241102">
                  <a:extLst>
                    <a:ext uri="{9D8B030D-6E8A-4147-A177-3AD203B41FA5}">
                      <a16:colId xmlns:a16="http://schemas.microsoft.com/office/drawing/2014/main" val="3651745144"/>
                    </a:ext>
                  </a:extLst>
                </a:gridCol>
                <a:gridCol w="241102">
                  <a:extLst>
                    <a:ext uri="{9D8B030D-6E8A-4147-A177-3AD203B41FA5}">
                      <a16:colId xmlns:a16="http://schemas.microsoft.com/office/drawing/2014/main" val="1185641121"/>
                    </a:ext>
                  </a:extLst>
                </a:gridCol>
                <a:gridCol w="241102">
                  <a:extLst>
                    <a:ext uri="{9D8B030D-6E8A-4147-A177-3AD203B41FA5}">
                      <a16:colId xmlns:a16="http://schemas.microsoft.com/office/drawing/2014/main" val="2677506632"/>
                    </a:ext>
                  </a:extLst>
                </a:gridCol>
                <a:gridCol w="241102">
                  <a:extLst>
                    <a:ext uri="{9D8B030D-6E8A-4147-A177-3AD203B41FA5}">
                      <a16:colId xmlns:a16="http://schemas.microsoft.com/office/drawing/2014/main" val="3934368985"/>
                    </a:ext>
                  </a:extLst>
                </a:gridCol>
              </a:tblGrid>
              <a:tr h="239356"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TS_ABCS_RA_03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DEF_003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TC_ABCS_RA_07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request will submitted not entering the correct emil id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version 01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Build Version 1.2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Suvitha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11-11-2021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Functional Defect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0825124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2795011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3: Your Personal Details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288000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First Name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372863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Expected Result:The Error Message needs to be displayed.  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5:Last Name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084194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 E-Mail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498429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 Telephone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6956698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Fax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3272082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9: Your Address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9129579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7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Actual Result:The Page will redirect. 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537989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117645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2251006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445164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910808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3501808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128103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8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Data:No Proper email id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110662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18: Your Password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265422"/>
                  </a:ext>
                </a:extLst>
              </a:tr>
              <a:tr h="47871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4386690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824871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21:Newsletter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388071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599227"/>
                  </a:ext>
                </a:extLst>
              </a:tr>
              <a:tr h="478711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3978871"/>
                  </a:ext>
                </a:extLst>
              </a:tr>
              <a:tr h="239356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4435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18198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5351FEF-D8B8-455D-8D40-D05397D9F3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463591"/>
              </p:ext>
            </p:extLst>
          </p:nvPr>
        </p:nvGraphicFramePr>
        <p:xfrm>
          <a:off x="363984" y="213063"/>
          <a:ext cx="9277172" cy="6350262"/>
        </p:xfrm>
        <a:graphic>
          <a:graphicData uri="http://schemas.openxmlformats.org/drawingml/2006/table">
            <a:tbl>
              <a:tblPr/>
              <a:tblGrid>
                <a:gridCol w="825406">
                  <a:extLst>
                    <a:ext uri="{9D8B030D-6E8A-4147-A177-3AD203B41FA5}">
                      <a16:colId xmlns:a16="http://schemas.microsoft.com/office/drawing/2014/main" val="2663183961"/>
                    </a:ext>
                  </a:extLst>
                </a:gridCol>
                <a:gridCol w="479428">
                  <a:extLst>
                    <a:ext uri="{9D8B030D-6E8A-4147-A177-3AD203B41FA5}">
                      <a16:colId xmlns:a16="http://schemas.microsoft.com/office/drawing/2014/main" val="3632221470"/>
                    </a:ext>
                  </a:extLst>
                </a:gridCol>
                <a:gridCol w="469542">
                  <a:extLst>
                    <a:ext uri="{9D8B030D-6E8A-4147-A177-3AD203B41FA5}">
                      <a16:colId xmlns:a16="http://schemas.microsoft.com/office/drawing/2014/main" val="1044464187"/>
                    </a:ext>
                  </a:extLst>
                </a:gridCol>
                <a:gridCol w="494255">
                  <a:extLst>
                    <a:ext uri="{9D8B030D-6E8A-4147-A177-3AD203B41FA5}">
                      <a16:colId xmlns:a16="http://schemas.microsoft.com/office/drawing/2014/main" val="2545706"/>
                    </a:ext>
                  </a:extLst>
                </a:gridCol>
                <a:gridCol w="825406">
                  <a:extLst>
                    <a:ext uri="{9D8B030D-6E8A-4147-A177-3AD203B41FA5}">
                      <a16:colId xmlns:a16="http://schemas.microsoft.com/office/drawing/2014/main" val="2123313020"/>
                    </a:ext>
                  </a:extLst>
                </a:gridCol>
                <a:gridCol w="375634">
                  <a:extLst>
                    <a:ext uri="{9D8B030D-6E8A-4147-A177-3AD203B41FA5}">
                      <a16:colId xmlns:a16="http://schemas.microsoft.com/office/drawing/2014/main" val="1321964056"/>
                    </a:ext>
                  </a:extLst>
                </a:gridCol>
                <a:gridCol w="425059">
                  <a:extLst>
                    <a:ext uri="{9D8B030D-6E8A-4147-A177-3AD203B41FA5}">
                      <a16:colId xmlns:a16="http://schemas.microsoft.com/office/drawing/2014/main" val="3139711692"/>
                    </a:ext>
                  </a:extLst>
                </a:gridCol>
                <a:gridCol w="237243">
                  <a:extLst>
                    <a:ext uri="{9D8B030D-6E8A-4147-A177-3AD203B41FA5}">
                      <a16:colId xmlns:a16="http://schemas.microsoft.com/office/drawing/2014/main" val="3560378037"/>
                    </a:ext>
                  </a:extLst>
                </a:gridCol>
                <a:gridCol w="237243">
                  <a:extLst>
                    <a:ext uri="{9D8B030D-6E8A-4147-A177-3AD203B41FA5}">
                      <a16:colId xmlns:a16="http://schemas.microsoft.com/office/drawing/2014/main" val="3188095651"/>
                    </a:ext>
                  </a:extLst>
                </a:gridCol>
                <a:gridCol w="825406">
                  <a:extLst>
                    <a:ext uri="{9D8B030D-6E8A-4147-A177-3AD203B41FA5}">
                      <a16:colId xmlns:a16="http://schemas.microsoft.com/office/drawing/2014/main" val="2639060839"/>
                    </a:ext>
                  </a:extLst>
                </a:gridCol>
                <a:gridCol w="395404">
                  <a:extLst>
                    <a:ext uri="{9D8B030D-6E8A-4147-A177-3AD203B41FA5}">
                      <a16:colId xmlns:a16="http://schemas.microsoft.com/office/drawing/2014/main" val="1962330593"/>
                    </a:ext>
                  </a:extLst>
                </a:gridCol>
                <a:gridCol w="454715">
                  <a:extLst>
                    <a:ext uri="{9D8B030D-6E8A-4147-A177-3AD203B41FA5}">
                      <a16:colId xmlns:a16="http://schemas.microsoft.com/office/drawing/2014/main" val="50712650"/>
                    </a:ext>
                  </a:extLst>
                </a:gridCol>
                <a:gridCol w="365749">
                  <a:extLst>
                    <a:ext uri="{9D8B030D-6E8A-4147-A177-3AD203B41FA5}">
                      <a16:colId xmlns:a16="http://schemas.microsoft.com/office/drawing/2014/main" val="1561065123"/>
                    </a:ext>
                  </a:extLst>
                </a:gridCol>
                <a:gridCol w="390461">
                  <a:extLst>
                    <a:ext uri="{9D8B030D-6E8A-4147-A177-3AD203B41FA5}">
                      <a16:colId xmlns:a16="http://schemas.microsoft.com/office/drawing/2014/main" val="1020147994"/>
                    </a:ext>
                  </a:extLst>
                </a:gridCol>
                <a:gridCol w="415174">
                  <a:extLst>
                    <a:ext uri="{9D8B030D-6E8A-4147-A177-3AD203B41FA5}">
                      <a16:colId xmlns:a16="http://schemas.microsoft.com/office/drawing/2014/main" val="4287387851"/>
                    </a:ext>
                  </a:extLst>
                </a:gridCol>
                <a:gridCol w="489313">
                  <a:extLst>
                    <a:ext uri="{9D8B030D-6E8A-4147-A177-3AD203B41FA5}">
                      <a16:colId xmlns:a16="http://schemas.microsoft.com/office/drawing/2014/main" val="3157327069"/>
                    </a:ext>
                  </a:extLst>
                </a:gridCol>
                <a:gridCol w="385519">
                  <a:extLst>
                    <a:ext uri="{9D8B030D-6E8A-4147-A177-3AD203B41FA5}">
                      <a16:colId xmlns:a16="http://schemas.microsoft.com/office/drawing/2014/main" val="4166940582"/>
                    </a:ext>
                  </a:extLst>
                </a:gridCol>
                <a:gridCol w="237243">
                  <a:extLst>
                    <a:ext uri="{9D8B030D-6E8A-4147-A177-3AD203B41FA5}">
                      <a16:colId xmlns:a16="http://schemas.microsoft.com/office/drawing/2014/main" val="4284004230"/>
                    </a:ext>
                  </a:extLst>
                </a:gridCol>
                <a:gridCol w="237243">
                  <a:extLst>
                    <a:ext uri="{9D8B030D-6E8A-4147-A177-3AD203B41FA5}">
                      <a16:colId xmlns:a16="http://schemas.microsoft.com/office/drawing/2014/main" val="1460108499"/>
                    </a:ext>
                  </a:extLst>
                </a:gridCol>
                <a:gridCol w="237243">
                  <a:extLst>
                    <a:ext uri="{9D8B030D-6E8A-4147-A177-3AD203B41FA5}">
                      <a16:colId xmlns:a16="http://schemas.microsoft.com/office/drawing/2014/main" val="4114435012"/>
                    </a:ext>
                  </a:extLst>
                </a:gridCol>
                <a:gridCol w="237243">
                  <a:extLst>
                    <a:ext uri="{9D8B030D-6E8A-4147-A177-3AD203B41FA5}">
                      <a16:colId xmlns:a16="http://schemas.microsoft.com/office/drawing/2014/main" val="1978524925"/>
                    </a:ext>
                  </a:extLst>
                </a:gridCol>
                <a:gridCol w="237243">
                  <a:extLst>
                    <a:ext uri="{9D8B030D-6E8A-4147-A177-3AD203B41FA5}">
                      <a16:colId xmlns:a16="http://schemas.microsoft.com/office/drawing/2014/main" val="2878771434"/>
                    </a:ext>
                  </a:extLst>
                </a:gridCol>
              </a:tblGrid>
              <a:tr h="243112"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TS_ABCS_RA_03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DEF_004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ctr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TC_ABCS_RA_10</a:t>
                      </a:r>
                    </a:p>
                  </a:txBody>
                  <a:tcPr marL="2941" marR="2941" marT="2941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request will submitted on Password mismatch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version 01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Build Version 1.2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1: Enter the Browser.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Suvitha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11-11-2021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Functional Defect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4">
                  <a:txBody>
                    <a:bodyPr/>
                    <a:lstStyle/>
                    <a:p>
                      <a:pPr algn="ctr" fontAlgn="b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5908442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2: Enter the URL.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4139404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3: Your Personal Details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7686590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4: First Name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620531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Expected Result:The Error Message needs to be displayed.  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5:Last Name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304663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6: E-Mail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561300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7: Telephone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1706163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8: Fax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590669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9: Your Address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529614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7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Actual Result:The Page will redirect. 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10: Company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03783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11:Company ID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7435651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12:Address 1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616907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13:Address 2.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6092934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14: City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262838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15:Post Code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18418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16: Country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5734977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8">
                  <a:txBody>
                    <a:bodyPr/>
                    <a:lstStyle/>
                    <a:p>
                      <a:pPr algn="ct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Data:Enter the wrong password</a:t>
                      </a:r>
                    </a:p>
                  </a:txBody>
                  <a:tcPr marL="2941" marR="2941" marT="2941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17: Region / State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076674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18: Your Password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4327469"/>
                  </a:ext>
                </a:extLst>
              </a:tr>
              <a:tr h="48622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19: Password </a:t>
                      </a:r>
                      <a:b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358198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20: Password Confirm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795531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21:Newsletter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124740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22:Subscribe: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9271653"/>
                  </a:ext>
                </a:extLst>
              </a:tr>
              <a:tr h="48622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23:I have read and agree to the Privacy Policy 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5368111"/>
                  </a:ext>
                </a:extLst>
              </a:tr>
              <a:tr h="243112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24: Continue</a:t>
                      </a:r>
                    </a:p>
                  </a:txBody>
                  <a:tcPr marL="2941" marR="2941" marT="2941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72721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976324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7494861-2368-413D-BCEA-AA6B5CE2C4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6595975"/>
              </p:ext>
            </p:extLst>
          </p:nvPr>
        </p:nvGraphicFramePr>
        <p:xfrm>
          <a:off x="541538" y="870013"/>
          <a:ext cx="8602463" cy="5246709"/>
        </p:xfrm>
        <a:graphic>
          <a:graphicData uri="http://schemas.openxmlformats.org/drawingml/2006/table">
            <a:tbl>
              <a:tblPr/>
              <a:tblGrid>
                <a:gridCol w="1916321">
                  <a:extLst>
                    <a:ext uri="{9D8B030D-6E8A-4147-A177-3AD203B41FA5}">
                      <a16:colId xmlns:a16="http://schemas.microsoft.com/office/drawing/2014/main" val="3055160605"/>
                    </a:ext>
                  </a:extLst>
                </a:gridCol>
                <a:gridCol w="1916321">
                  <a:extLst>
                    <a:ext uri="{9D8B030D-6E8A-4147-A177-3AD203B41FA5}">
                      <a16:colId xmlns:a16="http://schemas.microsoft.com/office/drawing/2014/main" val="4017179610"/>
                    </a:ext>
                  </a:extLst>
                </a:gridCol>
                <a:gridCol w="1916321">
                  <a:extLst>
                    <a:ext uri="{9D8B030D-6E8A-4147-A177-3AD203B41FA5}">
                      <a16:colId xmlns:a16="http://schemas.microsoft.com/office/drawing/2014/main" val="469026465"/>
                    </a:ext>
                  </a:extLst>
                </a:gridCol>
                <a:gridCol w="1328836">
                  <a:extLst>
                    <a:ext uri="{9D8B030D-6E8A-4147-A177-3AD203B41FA5}">
                      <a16:colId xmlns:a16="http://schemas.microsoft.com/office/drawing/2014/main" val="320004282"/>
                    </a:ext>
                  </a:extLst>
                </a:gridCol>
                <a:gridCol w="1524664">
                  <a:extLst>
                    <a:ext uri="{9D8B030D-6E8A-4147-A177-3AD203B41FA5}">
                      <a16:colId xmlns:a16="http://schemas.microsoft.com/office/drawing/2014/main" val="2529955395"/>
                    </a:ext>
                  </a:extLst>
                </a:gridCol>
              </a:tblGrid>
              <a:tr h="403593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Requirement_ID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Scenario_ID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Case_ID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Result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Defect_ID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036530"/>
                  </a:ext>
                </a:extLst>
              </a:tr>
              <a:tr h="403593"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3076846"/>
                  </a:ext>
                </a:extLst>
              </a:tr>
              <a:tr h="40359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413414"/>
                  </a:ext>
                </a:extLst>
              </a:tr>
              <a:tr h="40359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TC_ABCS_RA_11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2610682"/>
                  </a:ext>
                </a:extLst>
              </a:tr>
              <a:tr h="40359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TC_ABCS_RA_12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1674357"/>
                  </a:ext>
                </a:extLst>
              </a:tr>
              <a:tr h="40359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FAIL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9357761"/>
                  </a:ext>
                </a:extLst>
              </a:tr>
              <a:tr h="40359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FAIL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9696601"/>
                  </a:ext>
                </a:extLst>
              </a:tr>
              <a:tr h="40359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1829739"/>
                  </a:ext>
                </a:extLst>
              </a:tr>
              <a:tr h="40359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1223143"/>
                  </a:ext>
                </a:extLst>
              </a:tr>
              <a:tr h="40359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6040237"/>
                  </a:ext>
                </a:extLst>
              </a:tr>
              <a:tr h="403593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TS_ABCS_RA_03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FAIL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2186997"/>
                  </a:ext>
                </a:extLst>
              </a:tr>
              <a:tr h="40359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TC_ABCS_RA_08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2544401"/>
                  </a:ext>
                </a:extLst>
              </a:tr>
              <a:tr h="403593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TC_ABCS_RA_10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FAIL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DEF_004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01963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93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F2884-3626-4B14-BE15-D6B8DC9F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3608F-5D16-46BA-860F-632AC42B8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The functions of the system include the system providing the different types of services based on the type of users.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accounts with login facilities.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updated information about books through mails.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will be automatically updated.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Librarian get Information about the members and books. </a:t>
            </a:r>
          </a:p>
        </p:txBody>
      </p:sp>
    </p:spTree>
    <p:extLst>
      <p:ext uri="{BB962C8B-B14F-4D97-AF65-F5344CB8AC3E}">
        <p14:creationId xmlns:p14="http://schemas.microsoft.com/office/powerpoint/2010/main" val="3995435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BE8EB53-421F-421A-87DB-5A7DCC1CB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&amp; Software Interface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A08C39E-1E64-40B6-8938-D6EC71586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Hardware:</a:t>
            </a: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Processor: Pentium 3.0 GHz or higher</a:t>
            </a: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RAM: 512 mb or more</a:t>
            </a: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drive: 10 GB or more</a:t>
            </a:r>
          </a:p>
          <a:p>
            <a:pPr marL="0" indent="0">
              <a:buNone/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Software: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windows 7 or more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Oracle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JDBC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Eclipse IDE</a:t>
            </a:r>
          </a:p>
          <a:p>
            <a:pPr marL="0" indent="0">
              <a:buNone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002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9E9D6-0851-4312-9B42-74F1F77E6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Requirement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5E5F3-CCF2-4F50-896D-93FC3CEB7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will be as the Chief performance system within the library of the institute which interact with the institute’s staff and students.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 ,it is expected that the database would perform functionally all the requirements that are specified by the institute.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shall accommodate high number of books and users without any fault.</a:t>
            </a:r>
          </a:p>
        </p:txBody>
      </p:sp>
    </p:spTree>
    <p:extLst>
      <p:ext uri="{BB962C8B-B14F-4D97-AF65-F5344CB8AC3E}">
        <p14:creationId xmlns:p14="http://schemas.microsoft.com/office/powerpoint/2010/main" val="2534434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2BE55-2FF2-43B9-AB57-46E83F1E2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Safety Requirement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01121-3B47-44F7-97BA-37CB76DEC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database may get trashed at any certain time due to virus or operating system failure.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Therefore, it is required to take the database backup.</a:t>
            </a:r>
          </a:p>
        </p:txBody>
      </p:sp>
    </p:spTree>
    <p:extLst>
      <p:ext uri="{BB962C8B-B14F-4D97-AF65-F5344CB8AC3E}">
        <p14:creationId xmlns:p14="http://schemas.microsoft.com/office/powerpoint/2010/main" val="200959909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234</TotalTime>
  <Words>7321</Words>
  <Application>Microsoft Office PowerPoint</Application>
  <PresentationFormat>Widescreen</PresentationFormat>
  <Paragraphs>1746</Paragraphs>
  <Slides>55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1" baseType="lpstr">
      <vt:lpstr>Arial</vt:lpstr>
      <vt:lpstr>Calibri</vt:lpstr>
      <vt:lpstr>Times New Roman</vt:lpstr>
      <vt:lpstr>Trebuchet MS</vt:lpstr>
      <vt:lpstr>Wingdings 3</vt:lpstr>
      <vt:lpstr>Facet</vt:lpstr>
      <vt:lpstr>PowerPoint Presentation</vt:lpstr>
      <vt:lpstr>Contents</vt:lpstr>
      <vt:lpstr>PowerPoint Presentation</vt:lpstr>
      <vt:lpstr>PowerPoint Presentation</vt:lpstr>
      <vt:lpstr>Product Scope</vt:lpstr>
      <vt:lpstr>Product Functions</vt:lpstr>
      <vt:lpstr>Hardware &amp; Software Interface</vt:lpstr>
      <vt:lpstr>Performance Requirement</vt:lpstr>
      <vt:lpstr>Safety Requirement</vt:lpstr>
      <vt:lpstr>Security Requirement</vt:lpstr>
      <vt:lpstr>Analysis Model</vt:lpstr>
      <vt:lpstr>Snapshots of 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  <vt:lpstr>PowerPoint Presentation</vt:lpstr>
      <vt:lpstr>PowerPoint Presentation</vt:lpstr>
      <vt:lpstr>Automation Testing of ABCShop project </vt:lpstr>
      <vt:lpstr>Contents</vt:lpstr>
      <vt:lpstr>Introduction </vt:lpstr>
      <vt:lpstr>What is Automation framework? </vt:lpstr>
      <vt:lpstr>Automation using selenium </vt:lpstr>
      <vt:lpstr>Junit</vt:lpstr>
      <vt:lpstr>TestNG</vt:lpstr>
      <vt:lpstr>Cross browser testing </vt:lpstr>
      <vt:lpstr>Extent reports </vt:lpstr>
      <vt:lpstr>PowerPoint Presentation</vt:lpstr>
      <vt:lpstr>PowerPoint Presentation</vt:lpstr>
      <vt:lpstr>PowerPoint Presentation</vt:lpstr>
      <vt:lpstr>Demonstration</vt:lpstr>
      <vt:lpstr>GitHub links for the projects</vt:lpstr>
      <vt:lpstr>MANUAL TESTING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ABC SHOPPING WEBSITE</dc:title>
  <dc:creator>GOPI KRISHNAN M</dc:creator>
  <cp:lastModifiedBy>Lalith Babu</cp:lastModifiedBy>
  <cp:revision>39</cp:revision>
  <dcterms:created xsi:type="dcterms:W3CDTF">2021-11-29T07:06:58Z</dcterms:created>
  <dcterms:modified xsi:type="dcterms:W3CDTF">2021-11-30T07:04:25Z</dcterms:modified>
</cp:coreProperties>
</file>

<file path=docProps/thumbnail.jpeg>
</file>